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Lst>
  <p:sldSz cy="5143500" cx="9144000"/>
  <p:notesSz cx="6858000" cy="9144000"/>
  <p:embeddedFontLst>
    <p:embeddedFont>
      <p:font typeface="Raleway"/>
      <p:regular r:id="rId16"/>
      <p:bold r:id="rId17"/>
      <p:italic r:id="rId18"/>
      <p:boldItalic r:id="rId19"/>
    </p:embeddedFont>
    <p:embeddedFont>
      <p:font typeface="Lato"/>
      <p:regular r:id="rId20"/>
      <p:bold r:id="rId21"/>
      <p:italic r:id="rId22"/>
      <p:boldItalic r:id="rId2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Lato-regular.fntdata"/><Relationship Id="rId11" Type="http://schemas.openxmlformats.org/officeDocument/2006/relationships/slide" Target="slides/slide6.xml"/><Relationship Id="rId22" Type="http://schemas.openxmlformats.org/officeDocument/2006/relationships/font" Target="fonts/Lato-italic.fntdata"/><Relationship Id="rId10" Type="http://schemas.openxmlformats.org/officeDocument/2006/relationships/slide" Target="slides/slide5.xml"/><Relationship Id="rId21" Type="http://schemas.openxmlformats.org/officeDocument/2006/relationships/font" Target="fonts/Lato-bold.fntdata"/><Relationship Id="rId13" Type="http://schemas.openxmlformats.org/officeDocument/2006/relationships/slide" Target="slides/slide8.xml"/><Relationship Id="rId12" Type="http://schemas.openxmlformats.org/officeDocument/2006/relationships/slide" Target="slides/slide7.xml"/><Relationship Id="rId23" Type="http://schemas.openxmlformats.org/officeDocument/2006/relationships/font" Target="fonts/Lato-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font" Target="fonts/Raleway-bold.fntdata"/><Relationship Id="rId16" Type="http://schemas.openxmlformats.org/officeDocument/2006/relationships/font" Target="fonts/Raleway-regular.fntdata"/><Relationship Id="rId5" Type="http://schemas.openxmlformats.org/officeDocument/2006/relationships/notesMaster" Target="notesMasters/notesMaster1.xml"/><Relationship Id="rId19" Type="http://schemas.openxmlformats.org/officeDocument/2006/relationships/font" Target="fonts/Raleway-boldItalic.fntdata"/><Relationship Id="rId6" Type="http://schemas.openxmlformats.org/officeDocument/2006/relationships/slide" Target="slides/slide1.xml"/><Relationship Id="rId18" Type="http://schemas.openxmlformats.org/officeDocument/2006/relationships/font" Target="fonts/Raleway-italic.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25f6af9dd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25f6af9dd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1d9c67055b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1d9c67055b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251d9112ad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251d9112ad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251d23597c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251d23597c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26e31ae2d8a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26e31ae2d8a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26e31ae2d8a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26e31ae2d8a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1d9c67055b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1d9c67055b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26e31ae2d8a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26e31ae2d8a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26e31ae2d8a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26e31ae2d8a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26e31ae2d8a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26e31ae2d8a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txBox="1"/>
          <p:nvPr>
            <p:ph type="ctrTitle"/>
          </p:nvPr>
        </p:nvSpPr>
        <p:spPr>
          <a:xfrm>
            <a:off x="729450" y="1322450"/>
            <a:ext cx="3787800" cy="19881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4000"/>
              <a:buNone/>
              <a:defRPr sz="4000">
                <a:solidFill>
                  <a:schemeClr val="dk2"/>
                </a:solidFill>
              </a:defRPr>
            </a:lvl1pPr>
            <a:lvl2pPr lvl="1">
              <a:spcBef>
                <a:spcPts val="0"/>
              </a:spcBef>
              <a:spcAft>
                <a:spcPts val="0"/>
              </a:spcAft>
              <a:buClr>
                <a:schemeClr val="dk2"/>
              </a:buClr>
              <a:buSzPts val="4000"/>
              <a:buNone/>
              <a:defRPr sz="4000">
                <a:solidFill>
                  <a:schemeClr val="dk2"/>
                </a:solidFill>
              </a:defRPr>
            </a:lvl2pPr>
            <a:lvl3pPr lvl="2">
              <a:spcBef>
                <a:spcPts val="0"/>
              </a:spcBef>
              <a:spcAft>
                <a:spcPts val="0"/>
              </a:spcAft>
              <a:buClr>
                <a:schemeClr val="dk2"/>
              </a:buClr>
              <a:buSzPts val="4000"/>
              <a:buNone/>
              <a:defRPr sz="4000">
                <a:solidFill>
                  <a:schemeClr val="dk2"/>
                </a:solidFill>
              </a:defRPr>
            </a:lvl3pPr>
            <a:lvl4pPr lvl="3">
              <a:spcBef>
                <a:spcPts val="0"/>
              </a:spcBef>
              <a:spcAft>
                <a:spcPts val="0"/>
              </a:spcAft>
              <a:buClr>
                <a:schemeClr val="dk2"/>
              </a:buClr>
              <a:buSzPts val="4000"/>
              <a:buNone/>
              <a:defRPr sz="4000">
                <a:solidFill>
                  <a:schemeClr val="dk2"/>
                </a:solidFill>
              </a:defRPr>
            </a:lvl4pPr>
            <a:lvl5pPr lvl="4">
              <a:spcBef>
                <a:spcPts val="0"/>
              </a:spcBef>
              <a:spcAft>
                <a:spcPts val="0"/>
              </a:spcAft>
              <a:buClr>
                <a:schemeClr val="dk2"/>
              </a:buClr>
              <a:buSzPts val="4000"/>
              <a:buNone/>
              <a:defRPr sz="4000">
                <a:solidFill>
                  <a:schemeClr val="dk2"/>
                </a:solidFill>
              </a:defRPr>
            </a:lvl5pPr>
            <a:lvl6pPr lvl="5">
              <a:spcBef>
                <a:spcPts val="0"/>
              </a:spcBef>
              <a:spcAft>
                <a:spcPts val="0"/>
              </a:spcAft>
              <a:buClr>
                <a:schemeClr val="dk2"/>
              </a:buClr>
              <a:buSzPts val="4000"/>
              <a:buNone/>
              <a:defRPr sz="4000">
                <a:solidFill>
                  <a:schemeClr val="dk2"/>
                </a:solidFill>
              </a:defRPr>
            </a:lvl6pPr>
            <a:lvl7pPr lvl="6">
              <a:spcBef>
                <a:spcPts val="0"/>
              </a:spcBef>
              <a:spcAft>
                <a:spcPts val="0"/>
              </a:spcAft>
              <a:buClr>
                <a:schemeClr val="dk2"/>
              </a:buClr>
              <a:buSzPts val="4000"/>
              <a:buNone/>
              <a:defRPr sz="4000">
                <a:solidFill>
                  <a:schemeClr val="dk2"/>
                </a:solidFill>
              </a:defRPr>
            </a:lvl7pPr>
            <a:lvl8pPr lvl="7">
              <a:spcBef>
                <a:spcPts val="0"/>
              </a:spcBef>
              <a:spcAft>
                <a:spcPts val="0"/>
              </a:spcAft>
              <a:buClr>
                <a:schemeClr val="dk2"/>
              </a:buClr>
              <a:buSzPts val="4000"/>
              <a:buNone/>
              <a:defRPr sz="4000">
                <a:solidFill>
                  <a:schemeClr val="dk2"/>
                </a:solidFill>
              </a:defRPr>
            </a:lvl8pPr>
            <a:lvl9pPr lvl="8">
              <a:spcBef>
                <a:spcPts val="0"/>
              </a:spcBef>
              <a:spcAft>
                <a:spcPts val="0"/>
              </a:spcAft>
              <a:buClr>
                <a:schemeClr val="dk2"/>
              </a:buClr>
              <a:buSzPts val="4000"/>
              <a:buNone/>
              <a:defRPr sz="4000">
                <a:solidFill>
                  <a:schemeClr val="dk2"/>
                </a:solidFill>
              </a:defRPr>
            </a:lvl9pPr>
          </a:lstStyle>
          <a:p/>
        </p:txBody>
      </p:sp>
      <p:sp>
        <p:nvSpPr>
          <p:cNvPr id="11" name="Google Shape;11;p2"/>
          <p:cNvSpPr txBox="1"/>
          <p:nvPr>
            <p:ph idx="1" type="subTitle"/>
          </p:nvPr>
        </p:nvSpPr>
        <p:spPr>
          <a:xfrm>
            <a:off x="729595" y="3401500"/>
            <a:ext cx="3787800" cy="54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2" name="Google Shape;12;p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grpSp>
        <p:nvGrpSpPr>
          <p:cNvPr id="13" name="Google Shape;13;p2"/>
          <p:cNvGrpSpPr/>
          <p:nvPr/>
        </p:nvGrpSpPr>
        <p:grpSpPr>
          <a:xfrm>
            <a:off x="830392" y="1191256"/>
            <a:ext cx="745763" cy="45826"/>
            <a:chOff x="4580561" y="2589004"/>
            <a:chExt cx="1064464" cy="25200"/>
          </a:xfrm>
        </p:grpSpPr>
        <p:sp>
          <p:nvSpPr>
            <p:cNvPr id="14" name="Google Shape;14;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0" name="Shape 90"/>
        <p:cNvGrpSpPr/>
        <p:nvPr/>
      </p:nvGrpSpPr>
      <p:grpSpPr>
        <a:xfrm>
          <a:off x="0" y="0"/>
          <a:ext cx="0" cy="0"/>
          <a:chOff x="0" y="0"/>
          <a:chExt cx="0" cy="0"/>
        </a:xfrm>
      </p:grpSpPr>
      <p:sp>
        <p:nvSpPr>
          <p:cNvPr id="91" name="Google Shape;91;p11"/>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2" name="Google Shape;92;p11"/>
          <p:cNvGrpSpPr/>
          <p:nvPr/>
        </p:nvGrpSpPr>
        <p:grpSpPr>
          <a:xfrm>
            <a:off x="830392" y="1191256"/>
            <a:ext cx="745763" cy="45826"/>
            <a:chOff x="4580561" y="2589004"/>
            <a:chExt cx="1064464" cy="25200"/>
          </a:xfrm>
        </p:grpSpPr>
        <p:sp>
          <p:nvSpPr>
            <p:cNvPr id="93" name="Google Shape;93;p11"/>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1"/>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11"/>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p:txBody>
      </p:sp>
      <p:sp>
        <p:nvSpPr>
          <p:cNvPr id="96" name="Google Shape;96;p11"/>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97" name="Google Shape;97;p11"/>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8" name="Google Shape;98;p1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1">
  <p:cSld name="SECTION_TITLE_AND_DESCRIPTION_1">
    <p:spTree>
      <p:nvGrpSpPr>
        <p:cNvPr id="99" name="Shape 99"/>
        <p:cNvGrpSpPr/>
        <p:nvPr/>
      </p:nvGrpSpPr>
      <p:grpSpPr>
        <a:xfrm>
          <a:off x="0" y="0"/>
          <a:ext cx="0" cy="0"/>
          <a:chOff x="0" y="0"/>
          <a:chExt cx="0" cy="0"/>
        </a:xfrm>
      </p:grpSpPr>
      <p:pic>
        <p:nvPicPr>
          <p:cNvPr descr="Side view of hands writing in a notebook at a cafe" id="100" name="Google Shape;100;p12"/>
          <p:cNvPicPr preferRelativeResize="0"/>
          <p:nvPr/>
        </p:nvPicPr>
        <p:blipFill rotWithShape="1">
          <a:blip r:embed="rId2">
            <a:alphaModFix/>
          </a:blip>
          <a:srcRect b="26446" l="9050" r="54351" t="12064"/>
          <a:stretch/>
        </p:blipFill>
        <p:spPr>
          <a:xfrm>
            <a:off x="1" y="-50"/>
            <a:ext cx="4572000" cy="5143501"/>
          </a:xfrm>
          <a:prstGeom prst="rect">
            <a:avLst/>
          </a:prstGeom>
          <a:noFill/>
          <a:ln>
            <a:noFill/>
          </a:ln>
        </p:spPr>
      </p:pic>
      <p:sp>
        <p:nvSpPr>
          <p:cNvPr id="101" name="Google Shape;101;p12"/>
          <p:cNvSpPr/>
          <p:nvPr/>
        </p:nvSpPr>
        <p:spPr>
          <a:xfrm>
            <a:off x="1650" y="0"/>
            <a:ext cx="4568700" cy="5143500"/>
          </a:xfrm>
          <a:prstGeom prst="rect">
            <a:avLst/>
          </a:prstGeom>
          <a:solidFill>
            <a:srgbClr val="178D7D">
              <a:alpha val="68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2" name="Google Shape;102;p12"/>
          <p:cNvGrpSpPr/>
          <p:nvPr/>
        </p:nvGrpSpPr>
        <p:grpSpPr>
          <a:xfrm>
            <a:off x="830392" y="1191256"/>
            <a:ext cx="745763" cy="45826"/>
            <a:chOff x="4580561" y="2589004"/>
            <a:chExt cx="1064464" cy="25200"/>
          </a:xfrm>
        </p:grpSpPr>
        <p:sp>
          <p:nvSpPr>
            <p:cNvPr id="103" name="Google Shape;103;p12"/>
            <p:cNvSpPr/>
            <p:nvPr/>
          </p:nvSpPr>
          <p:spPr>
            <a:xfrm rot="-5400000">
              <a:off x="5366325" y="2335504"/>
              <a:ext cx="25200" cy="532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2"/>
            <p:cNvSpPr/>
            <p:nvPr/>
          </p:nvSpPr>
          <p:spPr>
            <a:xfrm rot="-5400000">
              <a:off x="4836311" y="2333254"/>
              <a:ext cx="25200" cy="536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5" name="Google Shape;105;p12"/>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3000"/>
              <a:buNone/>
              <a:defRPr sz="3000">
                <a:solidFill>
                  <a:srgbClr val="FFFFFF"/>
                </a:solidFill>
              </a:defRPr>
            </a:lvl1pPr>
            <a:lvl2pPr lvl="1" rtl="0">
              <a:spcBef>
                <a:spcPts val="0"/>
              </a:spcBef>
              <a:spcAft>
                <a:spcPts val="0"/>
              </a:spcAft>
              <a:buClr>
                <a:srgbClr val="FFFFFF"/>
              </a:buClr>
              <a:buSzPts val="3000"/>
              <a:buNone/>
              <a:defRPr sz="3000">
                <a:solidFill>
                  <a:srgbClr val="FFFFFF"/>
                </a:solidFill>
              </a:defRPr>
            </a:lvl2pPr>
            <a:lvl3pPr lvl="2" rtl="0">
              <a:spcBef>
                <a:spcPts val="0"/>
              </a:spcBef>
              <a:spcAft>
                <a:spcPts val="0"/>
              </a:spcAft>
              <a:buClr>
                <a:srgbClr val="FFFFFF"/>
              </a:buClr>
              <a:buSzPts val="3000"/>
              <a:buNone/>
              <a:defRPr sz="3000">
                <a:solidFill>
                  <a:srgbClr val="FFFFFF"/>
                </a:solidFill>
              </a:defRPr>
            </a:lvl3pPr>
            <a:lvl4pPr lvl="3" rtl="0">
              <a:spcBef>
                <a:spcPts val="0"/>
              </a:spcBef>
              <a:spcAft>
                <a:spcPts val="0"/>
              </a:spcAft>
              <a:buClr>
                <a:srgbClr val="FFFFFF"/>
              </a:buClr>
              <a:buSzPts val="3000"/>
              <a:buNone/>
              <a:defRPr sz="3000">
                <a:solidFill>
                  <a:srgbClr val="FFFFFF"/>
                </a:solidFill>
              </a:defRPr>
            </a:lvl4pPr>
            <a:lvl5pPr lvl="4" rtl="0">
              <a:spcBef>
                <a:spcPts val="0"/>
              </a:spcBef>
              <a:spcAft>
                <a:spcPts val="0"/>
              </a:spcAft>
              <a:buClr>
                <a:srgbClr val="FFFFFF"/>
              </a:buClr>
              <a:buSzPts val="3000"/>
              <a:buNone/>
              <a:defRPr sz="3000">
                <a:solidFill>
                  <a:srgbClr val="FFFFFF"/>
                </a:solidFill>
              </a:defRPr>
            </a:lvl5pPr>
            <a:lvl6pPr lvl="5" rtl="0">
              <a:spcBef>
                <a:spcPts val="0"/>
              </a:spcBef>
              <a:spcAft>
                <a:spcPts val="0"/>
              </a:spcAft>
              <a:buClr>
                <a:srgbClr val="FFFFFF"/>
              </a:buClr>
              <a:buSzPts val="3000"/>
              <a:buNone/>
              <a:defRPr sz="3000">
                <a:solidFill>
                  <a:srgbClr val="FFFFFF"/>
                </a:solidFill>
              </a:defRPr>
            </a:lvl6pPr>
            <a:lvl7pPr lvl="6" rtl="0">
              <a:spcBef>
                <a:spcPts val="0"/>
              </a:spcBef>
              <a:spcAft>
                <a:spcPts val="0"/>
              </a:spcAft>
              <a:buClr>
                <a:srgbClr val="FFFFFF"/>
              </a:buClr>
              <a:buSzPts val="3000"/>
              <a:buNone/>
              <a:defRPr sz="3000">
                <a:solidFill>
                  <a:srgbClr val="FFFFFF"/>
                </a:solidFill>
              </a:defRPr>
            </a:lvl7pPr>
            <a:lvl8pPr lvl="7" rtl="0">
              <a:spcBef>
                <a:spcPts val="0"/>
              </a:spcBef>
              <a:spcAft>
                <a:spcPts val="0"/>
              </a:spcAft>
              <a:buClr>
                <a:srgbClr val="FFFFFF"/>
              </a:buClr>
              <a:buSzPts val="3000"/>
              <a:buNone/>
              <a:defRPr sz="3000">
                <a:solidFill>
                  <a:srgbClr val="FFFFFF"/>
                </a:solidFill>
              </a:defRPr>
            </a:lvl8pPr>
            <a:lvl9pPr lvl="8" rtl="0">
              <a:spcBef>
                <a:spcPts val="0"/>
              </a:spcBef>
              <a:spcAft>
                <a:spcPts val="0"/>
              </a:spcAft>
              <a:buClr>
                <a:srgbClr val="FFFFFF"/>
              </a:buClr>
              <a:buSzPts val="3000"/>
              <a:buNone/>
              <a:defRPr sz="3000">
                <a:solidFill>
                  <a:srgbClr val="FFFFFF"/>
                </a:solidFill>
              </a:defRPr>
            </a:lvl9pPr>
          </a:lstStyle>
          <a:p/>
        </p:txBody>
      </p:sp>
      <p:sp>
        <p:nvSpPr>
          <p:cNvPr id="106" name="Google Shape;106;p12"/>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FFFFF"/>
              </a:buClr>
              <a:buSzPts val="1600"/>
              <a:buNone/>
              <a:defRPr sz="1600">
                <a:solidFill>
                  <a:srgbClr val="FFFFFF"/>
                </a:solidFill>
              </a:defRPr>
            </a:lvl1pPr>
            <a:lvl2pPr lvl="1" rtl="0">
              <a:lnSpc>
                <a:spcPct val="100000"/>
              </a:lnSpc>
              <a:spcBef>
                <a:spcPts val="0"/>
              </a:spcBef>
              <a:spcAft>
                <a:spcPts val="0"/>
              </a:spcAft>
              <a:buClr>
                <a:srgbClr val="FFFFFF"/>
              </a:buClr>
              <a:buSzPts val="1600"/>
              <a:buNone/>
              <a:defRPr sz="1600">
                <a:solidFill>
                  <a:srgbClr val="FFFFFF"/>
                </a:solidFill>
              </a:defRPr>
            </a:lvl2pPr>
            <a:lvl3pPr lvl="2" rtl="0">
              <a:lnSpc>
                <a:spcPct val="100000"/>
              </a:lnSpc>
              <a:spcBef>
                <a:spcPts val="0"/>
              </a:spcBef>
              <a:spcAft>
                <a:spcPts val="0"/>
              </a:spcAft>
              <a:buClr>
                <a:srgbClr val="FFFFFF"/>
              </a:buClr>
              <a:buSzPts val="1600"/>
              <a:buNone/>
              <a:defRPr sz="1600">
                <a:solidFill>
                  <a:srgbClr val="FFFFFF"/>
                </a:solidFill>
              </a:defRPr>
            </a:lvl3pPr>
            <a:lvl4pPr lvl="3" rtl="0">
              <a:lnSpc>
                <a:spcPct val="100000"/>
              </a:lnSpc>
              <a:spcBef>
                <a:spcPts val="0"/>
              </a:spcBef>
              <a:spcAft>
                <a:spcPts val="0"/>
              </a:spcAft>
              <a:buClr>
                <a:srgbClr val="FFFFFF"/>
              </a:buClr>
              <a:buSzPts val="1600"/>
              <a:buNone/>
              <a:defRPr sz="1600">
                <a:solidFill>
                  <a:srgbClr val="FFFFFF"/>
                </a:solidFill>
              </a:defRPr>
            </a:lvl4pPr>
            <a:lvl5pPr lvl="4" rtl="0">
              <a:lnSpc>
                <a:spcPct val="100000"/>
              </a:lnSpc>
              <a:spcBef>
                <a:spcPts val="0"/>
              </a:spcBef>
              <a:spcAft>
                <a:spcPts val="0"/>
              </a:spcAft>
              <a:buClr>
                <a:srgbClr val="FFFFFF"/>
              </a:buClr>
              <a:buSzPts val="1600"/>
              <a:buNone/>
              <a:defRPr sz="1600">
                <a:solidFill>
                  <a:srgbClr val="FFFFFF"/>
                </a:solidFill>
              </a:defRPr>
            </a:lvl5pPr>
            <a:lvl6pPr lvl="5" rtl="0">
              <a:lnSpc>
                <a:spcPct val="100000"/>
              </a:lnSpc>
              <a:spcBef>
                <a:spcPts val="0"/>
              </a:spcBef>
              <a:spcAft>
                <a:spcPts val="0"/>
              </a:spcAft>
              <a:buClr>
                <a:srgbClr val="FFFFFF"/>
              </a:buClr>
              <a:buSzPts val="1600"/>
              <a:buNone/>
              <a:defRPr sz="1600">
                <a:solidFill>
                  <a:srgbClr val="FFFFFF"/>
                </a:solidFill>
              </a:defRPr>
            </a:lvl6pPr>
            <a:lvl7pPr lvl="6" rtl="0">
              <a:lnSpc>
                <a:spcPct val="100000"/>
              </a:lnSpc>
              <a:spcBef>
                <a:spcPts val="0"/>
              </a:spcBef>
              <a:spcAft>
                <a:spcPts val="0"/>
              </a:spcAft>
              <a:buClr>
                <a:srgbClr val="FFFFFF"/>
              </a:buClr>
              <a:buSzPts val="1600"/>
              <a:buNone/>
              <a:defRPr sz="1600">
                <a:solidFill>
                  <a:srgbClr val="FFFFFF"/>
                </a:solidFill>
              </a:defRPr>
            </a:lvl7pPr>
            <a:lvl8pPr lvl="7" rtl="0">
              <a:lnSpc>
                <a:spcPct val="100000"/>
              </a:lnSpc>
              <a:spcBef>
                <a:spcPts val="0"/>
              </a:spcBef>
              <a:spcAft>
                <a:spcPts val="0"/>
              </a:spcAft>
              <a:buClr>
                <a:srgbClr val="FFFFFF"/>
              </a:buClr>
              <a:buSzPts val="1600"/>
              <a:buNone/>
              <a:defRPr sz="1600">
                <a:solidFill>
                  <a:srgbClr val="FFFFFF"/>
                </a:solidFill>
              </a:defRPr>
            </a:lvl8pPr>
            <a:lvl9pPr lvl="8" rtl="0">
              <a:lnSpc>
                <a:spcPct val="100000"/>
              </a:lnSpc>
              <a:spcBef>
                <a:spcPts val="0"/>
              </a:spcBef>
              <a:spcAft>
                <a:spcPts val="0"/>
              </a:spcAft>
              <a:buClr>
                <a:srgbClr val="FFFFFF"/>
              </a:buClr>
              <a:buSzPts val="1600"/>
              <a:buNone/>
              <a:defRPr sz="1600">
                <a:solidFill>
                  <a:srgbClr val="FFFFFF"/>
                </a:solidFill>
              </a:defRPr>
            </a:lvl9pPr>
          </a:lstStyle>
          <a:p/>
        </p:txBody>
      </p:sp>
      <p:sp>
        <p:nvSpPr>
          <p:cNvPr id="107" name="Google Shape;107;p12"/>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08" name="Google Shape;108;p12"/>
          <p:cNvSpPr txBox="1"/>
          <p:nvPr>
            <p:ph idx="12" type="sldNum"/>
          </p:nvPr>
        </p:nvSpPr>
        <p:spPr>
          <a:xfrm>
            <a:off x="8536300" y="4749850"/>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1 2">
  <p:cSld name="SECTION_TITLE_AND_DESCRIPTION_1_2">
    <p:spTree>
      <p:nvGrpSpPr>
        <p:cNvPr id="109" name="Shape 109"/>
        <p:cNvGrpSpPr/>
        <p:nvPr/>
      </p:nvGrpSpPr>
      <p:grpSpPr>
        <a:xfrm>
          <a:off x="0" y="0"/>
          <a:ext cx="0" cy="0"/>
          <a:chOff x="0" y="0"/>
          <a:chExt cx="0" cy="0"/>
        </a:xfrm>
      </p:grpSpPr>
      <p:pic>
        <p:nvPicPr>
          <p:cNvPr id="110" name="Google Shape;110;p13"/>
          <p:cNvPicPr preferRelativeResize="0"/>
          <p:nvPr/>
        </p:nvPicPr>
        <p:blipFill rotWithShape="1">
          <a:blip r:embed="rId2">
            <a:alphaModFix/>
          </a:blip>
          <a:srcRect b="0" l="31883" r="25713" t="8096"/>
          <a:stretch/>
        </p:blipFill>
        <p:spPr>
          <a:xfrm>
            <a:off x="0" y="0"/>
            <a:ext cx="4575250" cy="5143500"/>
          </a:xfrm>
          <a:prstGeom prst="rect">
            <a:avLst/>
          </a:prstGeom>
          <a:noFill/>
          <a:ln>
            <a:noFill/>
          </a:ln>
        </p:spPr>
      </p:pic>
      <p:sp>
        <p:nvSpPr>
          <p:cNvPr id="111" name="Google Shape;111;p13"/>
          <p:cNvSpPr/>
          <p:nvPr/>
        </p:nvSpPr>
        <p:spPr>
          <a:xfrm>
            <a:off x="-75" y="0"/>
            <a:ext cx="4572000" cy="5143500"/>
          </a:xfrm>
          <a:prstGeom prst="rect">
            <a:avLst/>
          </a:prstGeom>
          <a:solidFill>
            <a:srgbClr val="178D7D">
              <a:alpha val="68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2" name="Google Shape;112;p13"/>
          <p:cNvGrpSpPr/>
          <p:nvPr/>
        </p:nvGrpSpPr>
        <p:grpSpPr>
          <a:xfrm>
            <a:off x="830392" y="1191256"/>
            <a:ext cx="745763" cy="45826"/>
            <a:chOff x="4580561" y="2589004"/>
            <a:chExt cx="1064464" cy="25200"/>
          </a:xfrm>
        </p:grpSpPr>
        <p:sp>
          <p:nvSpPr>
            <p:cNvPr id="113" name="Google Shape;113;p13"/>
            <p:cNvSpPr/>
            <p:nvPr/>
          </p:nvSpPr>
          <p:spPr>
            <a:xfrm rot="-5400000">
              <a:off x="5366325" y="2335504"/>
              <a:ext cx="25200" cy="532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3"/>
            <p:cNvSpPr/>
            <p:nvPr/>
          </p:nvSpPr>
          <p:spPr>
            <a:xfrm rot="-5400000">
              <a:off x="4836311" y="2333254"/>
              <a:ext cx="25200" cy="536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5" name="Google Shape;115;p13"/>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3000"/>
              <a:buNone/>
              <a:defRPr sz="3000">
                <a:solidFill>
                  <a:srgbClr val="FFFFFF"/>
                </a:solidFill>
              </a:defRPr>
            </a:lvl1pPr>
            <a:lvl2pPr lvl="1" rtl="0">
              <a:spcBef>
                <a:spcPts val="0"/>
              </a:spcBef>
              <a:spcAft>
                <a:spcPts val="0"/>
              </a:spcAft>
              <a:buClr>
                <a:srgbClr val="FFFFFF"/>
              </a:buClr>
              <a:buSzPts val="3000"/>
              <a:buNone/>
              <a:defRPr sz="3000">
                <a:solidFill>
                  <a:srgbClr val="FFFFFF"/>
                </a:solidFill>
              </a:defRPr>
            </a:lvl2pPr>
            <a:lvl3pPr lvl="2" rtl="0">
              <a:spcBef>
                <a:spcPts val="0"/>
              </a:spcBef>
              <a:spcAft>
                <a:spcPts val="0"/>
              </a:spcAft>
              <a:buClr>
                <a:srgbClr val="FFFFFF"/>
              </a:buClr>
              <a:buSzPts val="3000"/>
              <a:buNone/>
              <a:defRPr sz="3000">
                <a:solidFill>
                  <a:srgbClr val="FFFFFF"/>
                </a:solidFill>
              </a:defRPr>
            </a:lvl3pPr>
            <a:lvl4pPr lvl="3" rtl="0">
              <a:spcBef>
                <a:spcPts val="0"/>
              </a:spcBef>
              <a:spcAft>
                <a:spcPts val="0"/>
              </a:spcAft>
              <a:buClr>
                <a:srgbClr val="FFFFFF"/>
              </a:buClr>
              <a:buSzPts val="3000"/>
              <a:buNone/>
              <a:defRPr sz="3000">
                <a:solidFill>
                  <a:srgbClr val="FFFFFF"/>
                </a:solidFill>
              </a:defRPr>
            </a:lvl4pPr>
            <a:lvl5pPr lvl="4" rtl="0">
              <a:spcBef>
                <a:spcPts val="0"/>
              </a:spcBef>
              <a:spcAft>
                <a:spcPts val="0"/>
              </a:spcAft>
              <a:buClr>
                <a:srgbClr val="FFFFFF"/>
              </a:buClr>
              <a:buSzPts val="3000"/>
              <a:buNone/>
              <a:defRPr sz="3000">
                <a:solidFill>
                  <a:srgbClr val="FFFFFF"/>
                </a:solidFill>
              </a:defRPr>
            </a:lvl5pPr>
            <a:lvl6pPr lvl="5" rtl="0">
              <a:spcBef>
                <a:spcPts val="0"/>
              </a:spcBef>
              <a:spcAft>
                <a:spcPts val="0"/>
              </a:spcAft>
              <a:buClr>
                <a:srgbClr val="FFFFFF"/>
              </a:buClr>
              <a:buSzPts val="3000"/>
              <a:buNone/>
              <a:defRPr sz="3000">
                <a:solidFill>
                  <a:srgbClr val="FFFFFF"/>
                </a:solidFill>
              </a:defRPr>
            </a:lvl6pPr>
            <a:lvl7pPr lvl="6" rtl="0">
              <a:spcBef>
                <a:spcPts val="0"/>
              </a:spcBef>
              <a:spcAft>
                <a:spcPts val="0"/>
              </a:spcAft>
              <a:buClr>
                <a:srgbClr val="FFFFFF"/>
              </a:buClr>
              <a:buSzPts val="3000"/>
              <a:buNone/>
              <a:defRPr sz="3000">
                <a:solidFill>
                  <a:srgbClr val="FFFFFF"/>
                </a:solidFill>
              </a:defRPr>
            </a:lvl7pPr>
            <a:lvl8pPr lvl="7" rtl="0">
              <a:spcBef>
                <a:spcPts val="0"/>
              </a:spcBef>
              <a:spcAft>
                <a:spcPts val="0"/>
              </a:spcAft>
              <a:buClr>
                <a:srgbClr val="FFFFFF"/>
              </a:buClr>
              <a:buSzPts val="3000"/>
              <a:buNone/>
              <a:defRPr sz="3000">
                <a:solidFill>
                  <a:srgbClr val="FFFFFF"/>
                </a:solidFill>
              </a:defRPr>
            </a:lvl8pPr>
            <a:lvl9pPr lvl="8" rtl="0">
              <a:spcBef>
                <a:spcPts val="0"/>
              </a:spcBef>
              <a:spcAft>
                <a:spcPts val="0"/>
              </a:spcAft>
              <a:buClr>
                <a:srgbClr val="FFFFFF"/>
              </a:buClr>
              <a:buSzPts val="3000"/>
              <a:buNone/>
              <a:defRPr sz="3000">
                <a:solidFill>
                  <a:srgbClr val="FFFFFF"/>
                </a:solidFill>
              </a:defRPr>
            </a:lvl9pPr>
          </a:lstStyle>
          <a:p/>
        </p:txBody>
      </p:sp>
      <p:sp>
        <p:nvSpPr>
          <p:cNvPr id="116" name="Google Shape;116;p13"/>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FFFFF"/>
              </a:buClr>
              <a:buSzPts val="1600"/>
              <a:buNone/>
              <a:defRPr sz="1600">
                <a:solidFill>
                  <a:srgbClr val="FFFFFF"/>
                </a:solidFill>
              </a:defRPr>
            </a:lvl1pPr>
            <a:lvl2pPr lvl="1" rtl="0">
              <a:lnSpc>
                <a:spcPct val="100000"/>
              </a:lnSpc>
              <a:spcBef>
                <a:spcPts val="0"/>
              </a:spcBef>
              <a:spcAft>
                <a:spcPts val="0"/>
              </a:spcAft>
              <a:buClr>
                <a:srgbClr val="FFFFFF"/>
              </a:buClr>
              <a:buSzPts val="1600"/>
              <a:buNone/>
              <a:defRPr sz="1600">
                <a:solidFill>
                  <a:srgbClr val="FFFFFF"/>
                </a:solidFill>
              </a:defRPr>
            </a:lvl2pPr>
            <a:lvl3pPr lvl="2" rtl="0">
              <a:lnSpc>
                <a:spcPct val="100000"/>
              </a:lnSpc>
              <a:spcBef>
                <a:spcPts val="0"/>
              </a:spcBef>
              <a:spcAft>
                <a:spcPts val="0"/>
              </a:spcAft>
              <a:buClr>
                <a:srgbClr val="FFFFFF"/>
              </a:buClr>
              <a:buSzPts val="1600"/>
              <a:buNone/>
              <a:defRPr sz="1600">
                <a:solidFill>
                  <a:srgbClr val="FFFFFF"/>
                </a:solidFill>
              </a:defRPr>
            </a:lvl3pPr>
            <a:lvl4pPr lvl="3" rtl="0">
              <a:lnSpc>
                <a:spcPct val="100000"/>
              </a:lnSpc>
              <a:spcBef>
                <a:spcPts val="0"/>
              </a:spcBef>
              <a:spcAft>
                <a:spcPts val="0"/>
              </a:spcAft>
              <a:buClr>
                <a:srgbClr val="FFFFFF"/>
              </a:buClr>
              <a:buSzPts val="1600"/>
              <a:buNone/>
              <a:defRPr sz="1600">
                <a:solidFill>
                  <a:srgbClr val="FFFFFF"/>
                </a:solidFill>
              </a:defRPr>
            </a:lvl4pPr>
            <a:lvl5pPr lvl="4" rtl="0">
              <a:lnSpc>
                <a:spcPct val="100000"/>
              </a:lnSpc>
              <a:spcBef>
                <a:spcPts val="0"/>
              </a:spcBef>
              <a:spcAft>
                <a:spcPts val="0"/>
              </a:spcAft>
              <a:buClr>
                <a:srgbClr val="FFFFFF"/>
              </a:buClr>
              <a:buSzPts val="1600"/>
              <a:buNone/>
              <a:defRPr sz="1600">
                <a:solidFill>
                  <a:srgbClr val="FFFFFF"/>
                </a:solidFill>
              </a:defRPr>
            </a:lvl5pPr>
            <a:lvl6pPr lvl="5" rtl="0">
              <a:lnSpc>
                <a:spcPct val="100000"/>
              </a:lnSpc>
              <a:spcBef>
                <a:spcPts val="0"/>
              </a:spcBef>
              <a:spcAft>
                <a:spcPts val="0"/>
              </a:spcAft>
              <a:buClr>
                <a:srgbClr val="FFFFFF"/>
              </a:buClr>
              <a:buSzPts val="1600"/>
              <a:buNone/>
              <a:defRPr sz="1600">
                <a:solidFill>
                  <a:srgbClr val="FFFFFF"/>
                </a:solidFill>
              </a:defRPr>
            </a:lvl6pPr>
            <a:lvl7pPr lvl="6" rtl="0">
              <a:lnSpc>
                <a:spcPct val="100000"/>
              </a:lnSpc>
              <a:spcBef>
                <a:spcPts val="0"/>
              </a:spcBef>
              <a:spcAft>
                <a:spcPts val="0"/>
              </a:spcAft>
              <a:buClr>
                <a:srgbClr val="FFFFFF"/>
              </a:buClr>
              <a:buSzPts val="1600"/>
              <a:buNone/>
              <a:defRPr sz="1600">
                <a:solidFill>
                  <a:srgbClr val="FFFFFF"/>
                </a:solidFill>
              </a:defRPr>
            </a:lvl7pPr>
            <a:lvl8pPr lvl="7" rtl="0">
              <a:lnSpc>
                <a:spcPct val="100000"/>
              </a:lnSpc>
              <a:spcBef>
                <a:spcPts val="0"/>
              </a:spcBef>
              <a:spcAft>
                <a:spcPts val="0"/>
              </a:spcAft>
              <a:buClr>
                <a:srgbClr val="FFFFFF"/>
              </a:buClr>
              <a:buSzPts val="1600"/>
              <a:buNone/>
              <a:defRPr sz="1600">
                <a:solidFill>
                  <a:srgbClr val="FFFFFF"/>
                </a:solidFill>
              </a:defRPr>
            </a:lvl8pPr>
            <a:lvl9pPr lvl="8" rtl="0">
              <a:lnSpc>
                <a:spcPct val="100000"/>
              </a:lnSpc>
              <a:spcBef>
                <a:spcPts val="0"/>
              </a:spcBef>
              <a:spcAft>
                <a:spcPts val="0"/>
              </a:spcAft>
              <a:buClr>
                <a:srgbClr val="FFFFFF"/>
              </a:buClr>
              <a:buSzPts val="1600"/>
              <a:buNone/>
              <a:defRPr sz="1600">
                <a:solidFill>
                  <a:srgbClr val="FFFFFF"/>
                </a:solidFill>
              </a:defRPr>
            </a:lvl9pPr>
          </a:lstStyle>
          <a:p/>
        </p:txBody>
      </p:sp>
      <p:sp>
        <p:nvSpPr>
          <p:cNvPr id="117" name="Google Shape;117;p13"/>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18" name="Google Shape;118;p1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19" name="Shape 119"/>
        <p:cNvGrpSpPr/>
        <p:nvPr/>
      </p:nvGrpSpPr>
      <p:grpSpPr>
        <a:xfrm>
          <a:off x="0" y="0"/>
          <a:ext cx="0" cy="0"/>
          <a:chOff x="0" y="0"/>
          <a:chExt cx="0" cy="0"/>
        </a:xfrm>
      </p:grpSpPr>
      <p:sp>
        <p:nvSpPr>
          <p:cNvPr id="120" name="Google Shape;120;p14"/>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21" name="Google Shape;121;p1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122" name="Shape 122"/>
        <p:cNvGrpSpPr/>
        <p:nvPr/>
      </p:nvGrpSpPr>
      <p:grpSpPr>
        <a:xfrm>
          <a:off x="0" y="0"/>
          <a:ext cx="0" cy="0"/>
          <a:chOff x="0" y="0"/>
          <a:chExt cx="0" cy="0"/>
        </a:xfrm>
      </p:grpSpPr>
      <p:grpSp>
        <p:nvGrpSpPr>
          <p:cNvPr id="123" name="Google Shape;123;p15"/>
          <p:cNvGrpSpPr/>
          <p:nvPr/>
        </p:nvGrpSpPr>
        <p:grpSpPr>
          <a:xfrm>
            <a:off x="830392" y="4169130"/>
            <a:ext cx="745763" cy="45826"/>
            <a:chOff x="4580561" y="2589004"/>
            <a:chExt cx="1064464" cy="25200"/>
          </a:xfrm>
        </p:grpSpPr>
        <p:sp>
          <p:nvSpPr>
            <p:cNvPr id="124" name="Google Shape;124;p15"/>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5"/>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6" name="Google Shape;126;p15"/>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127" name="Google Shape;127;p15"/>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1600"/>
              </a:spcBef>
              <a:spcAft>
                <a:spcPts val="0"/>
              </a:spcAft>
              <a:buClr>
                <a:schemeClr val="lt1"/>
              </a:buClr>
              <a:buSzPts val="1100"/>
              <a:buChar char="○"/>
              <a:defRPr>
                <a:solidFill>
                  <a:schemeClr val="lt1"/>
                </a:solidFill>
              </a:defRPr>
            </a:lvl2pPr>
            <a:lvl3pPr indent="-298450" lvl="2" marL="1371600">
              <a:spcBef>
                <a:spcPts val="1600"/>
              </a:spcBef>
              <a:spcAft>
                <a:spcPts val="0"/>
              </a:spcAft>
              <a:buClr>
                <a:schemeClr val="lt1"/>
              </a:buClr>
              <a:buSzPts val="1100"/>
              <a:buChar char="■"/>
              <a:defRPr>
                <a:solidFill>
                  <a:schemeClr val="lt1"/>
                </a:solidFill>
              </a:defRPr>
            </a:lvl3pPr>
            <a:lvl4pPr indent="-298450" lvl="3" marL="1828800">
              <a:spcBef>
                <a:spcPts val="1600"/>
              </a:spcBef>
              <a:spcAft>
                <a:spcPts val="0"/>
              </a:spcAft>
              <a:buClr>
                <a:schemeClr val="lt1"/>
              </a:buClr>
              <a:buSzPts val="1100"/>
              <a:buChar char="●"/>
              <a:defRPr>
                <a:solidFill>
                  <a:schemeClr val="lt1"/>
                </a:solidFill>
              </a:defRPr>
            </a:lvl4pPr>
            <a:lvl5pPr indent="-298450" lvl="4" marL="2286000">
              <a:spcBef>
                <a:spcPts val="1600"/>
              </a:spcBef>
              <a:spcAft>
                <a:spcPts val="0"/>
              </a:spcAft>
              <a:buClr>
                <a:schemeClr val="lt1"/>
              </a:buClr>
              <a:buSzPts val="1100"/>
              <a:buChar char="○"/>
              <a:defRPr>
                <a:solidFill>
                  <a:schemeClr val="lt1"/>
                </a:solidFill>
              </a:defRPr>
            </a:lvl5pPr>
            <a:lvl6pPr indent="-298450" lvl="5" marL="2743200">
              <a:spcBef>
                <a:spcPts val="1600"/>
              </a:spcBef>
              <a:spcAft>
                <a:spcPts val="0"/>
              </a:spcAft>
              <a:buClr>
                <a:schemeClr val="lt1"/>
              </a:buClr>
              <a:buSzPts val="1100"/>
              <a:buChar char="■"/>
              <a:defRPr>
                <a:solidFill>
                  <a:schemeClr val="lt1"/>
                </a:solidFill>
              </a:defRPr>
            </a:lvl6pPr>
            <a:lvl7pPr indent="-298450" lvl="6" marL="3200400">
              <a:spcBef>
                <a:spcPts val="1600"/>
              </a:spcBef>
              <a:spcAft>
                <a:spcPts val="0"/>
              </a:spcAft>
              <a:buClr>
                <a:schemeClr val="lt1"/>
              </a:buClr>
              <a:buSzPts val="1100"/>
              <a:buChar char="●"/>
              <a:defRPr>
                <a:solidFill>
                  <a:schemeClr val="lt1"/>
                </a:solidFill>
              </a:defRPr>
            </a:lvl7pPr>
            <a:lvl8pPr indent="-298450" lvl="7" marL="3657600">
              <a:spcBef>
                <a:spcPts val="1600"/>
              </a:spcBef>
              <a:spcAft>
                <a:spcPts val="0"/>
              </a:spcAft>
              <a:buClr>
                <a:schemeClr val="lt1"/>
              </a:buClr>
              <a:buSzPts val="1100"/>
              <a:buChar char="○"/>
              <a:defRPr>
                <a:solidFill>
                  <a:schemeClr val="lt1"/>
                </a:solidFill>
              </a:defRPr>
            </a:lvl8pPr>
            <a:lvl9pPr indent="-298450" lvl="8" marL="4114800">
              <a:spcBef>
                <a:spcPts val="1600"/>
              </a:spcBef>
              <a:spcAft>
                <a:spcPts val="1600"/>
              </a:spcAft>
              <a:buClr>
                <a:schemeClr val="lt1"/>
              </a:buClr>
              <a:buSzPts val="1100"/>
              <a:buChar char="■"/>
              <a:defRPr>
                <a:solidFill>
                  <a:schemeClr val="lt1"/>
                </a:solidFill>
              </a:defRPr>
            </a:lvl9pPr>
          </a:lstStyle>
          <a:p/>
        </p:txBody>
      </p:sp>
      <p:sp>
        <p:nvSpPr>
          <p:cNvPr id="128" name="Google Shape;128;p1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9" name="Shape 129"/>
        <p:cNvGrpSpPr/>
        <p:nvPr/>
      </p:nvGrpSpPr>
      <p:grpSpPr>
        <a:xfrm>
          <a:off x="0" y="0"/>
          <a:ext cx="0" cy="0"/>
          <a:chOff x="0" y="0"/>
          <a:chExt cx="0" cy="0"/>
        </a:xfrm>
      </p:grpSpPr>
      <p:sp>
        <p:nvSpPr>
          <p:cNvPr id="130" name="Google Shape;130;p1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1">
    <p:bg>
      <p:bgPr>
        <a:solidFill>
          <a:schemeClr val="lt2"/>
        </a:solidFill>
      </p:bgPr>
    </p:bg>
    <p:spTree>
      <p:nvGrpSpPr>
        <p:cNvPr id="17" name="Shape 17"/>
        <p:cNvGrpSpPr/>
        <p:nvPr/>
      </p:nvGrpSpPr>
      <p:grpSpPr>
        <a:xfrm>
          <a:off x="0" y="0"/>
          <a:ext cx="0" cy="0"/>
          <a:chOff x="0" y="0"/>
          <a:chExt cx="0" cy="0"/>
        </a:xfrm>
      </p:grpSpPr>
      <p:sp>
        <p:nvSpPr>
          <p:cNvPr id="18" name="Google Shape;18;p3"/>
          <p:cNvSpPr txBox="1"/>
          <p:nvPr>
            <p:ph type="ctrTitle"/>
          </p:nvPr>
        </p:nvSpPr>
        <p:spPr>
          <a:xfrm>
            <a:off x="729450" y="1322450"/>
            <a:ext cx="3787800" cy="19881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4000"/>
              <a:buNone/>
              <a:defRPr sz="4000">
                <a:solidFill>
                  <a:schemeClr val="dk2"/>
                </a:solidFill>
              </a:defRPr>
            </a:lvl1pPr>
            <a:lvl2pPr lvl="1" rtl="0">
              <a:spcBef>
                <a:spcPts val="0"/>
              </a:spcBef>
              <a:spcAft>
                <a:spcPts val="0"/>
              </a:spcAft>
              <a:buClr>
                <a:schemeClr val="dk2"/>
              </a:buClr>
              <a:buSzPts val="4000"/>
              <a:buNone/>
              <a:defRPr sz="4000">
                <a:solidFill>
                  <a:schemeClr val="dk2"/>
                </a:solidFill>
              </a:defRPr>
            </a:lvl2pPr>
            <a:lvl3pPr lvl="2" rtl="0">
              <a:spcBef>
                <a:spcPts val="0"/>
              </a:spcBef>
              <a:spcAft>
                <a:spcPts val="0"/>
              </a:spcAft>
              <a:buClr>
                <a:schemeClr val="dk2"/>
              </a:buClr>
              <a:buSzPts val="4000"/>
              <a:buNone/>
              <a:defRPr sz="4000">
                <a:solidFill>
                  <a:schemeClr val="dk2"/>
                </a:solidFill>
              </a:defRPr>
            </a:lvl3pPr>
            <a:lvl4pPr lvl="3" rtl="0">
              <a:spcBef>
                <a:spcPts val="0"/>
              </a:spcBef>
              <a:spcAft>
                <a:spcPts val="0"/>
              </a:spcAft>
              <a:buClr>
                <a:schemeClr val="dk2"/>
              </a:buClr>
              <a:buSzPts val="4000"/>
              <a:buNone/>
              <a:defRPr sz="4000">
                <a:solidFill>
                  <a:schemeClr val="dk2"/>
                </a:solidFill>
              </a:defRPr>
            </a:lvl4pPr>
            <a:lvl5pPr lvl="4" rtl="0">
              <a:spcBef>
                <a:spcPts val="0"/>
              </a:spcBef>
              <a:spcAft>
                <a:spcPts val="0"/>
              </a:spcAft>
              <a:buClr>
                <a:schemeClr val="dk2"/>
              </a:buClr>
              <a:buSzPts val="4000"/>
              <a:buNone/>
              <a:defRPr sz="4000">
                <a:solidFill>
                  <a:schemeClr val="dk2"/>
                </a:solidFill>
              </a:defRPr>
            </a:lvl5pPr>
            <a:lvl6pPr lvl="5" rtl="0">
              <a:spcBef>
                <a:spcPts val="0"/>
              </a:spcBef>
              <a:spcAft>
                <a:spcPts val="0"/>
              </a:spcAft>
              <a:buClr>
                <a:schemeClr val="dk2"/>
              </a:buClr>
              <a:buSzPts val="4000"/>
              <a:buNone/>
              <a:defRPr sz="4000">
                <a:solidFill>
                  <a:schemeClr val="dk2"/>
                </a:solidFill>
              </a:defRPr>
            </a:lvl6pPr>
            <a:lvl7pPr lvl="6" rtl="0">
              <a:spcBef>
                <a:spcPts val="0"/>
              </a:spcBef>
              <a:spcAft>
                <a:spcPts val="0"/>
              </a:spcAft>
              <a:buClr>
                <a:schemeClr val="dk2"/>
              </a:buClr>
              <a:buSzPts val="4000"/>
              <a:buNone/>
              <a:defRPr sz="4000">
                <a:solidFill>
                  <a:schemeClr val="dk2"/>
                </a:solidFill>
              </a:defRPr>
            </a:lvl7pPr>
            <a:lvl8pPr lvl="7" rtl="0">
              <a:spcBef>
                <a:spcPts val="0"/>
              </a:spcBef>
              <a:spcAft>
                <a:spcPts val="0"/>
              </a:spcAft>
              <a:buClr>
                <a:schemeClr val="dk2"/>
              </a:buClr>
              <a:buSzPts val="4000"/>
              <a:buNone/>
              <a:defRPr sz="4000">
                <a:solidFill>
                  <a:schemeClr val="dk2"/>
                </a:solidFill>
              </a:defRPr>
            </a:lvl8pPr>
            <a:lvl9pPr lvl="8" rtl="0">
              <a:spcBef>
                <a:spcPts val="0"/>
              </a:spcBef>
              <a:spcAft>
                <a:spcPts val="0"/>
              </a:spcAft>
              <a:buClr>
                <a:schemeClr val="dk2"/>
              </a:buClr>
              <a:buSzPts val="4000"/>
              <a:buNone/>
              <a:defRPr sz="4000">
                <a:solidFill>
                  <a:schemeClr val="dk2"/>
                </a:solidFill>
              </a:defRPr>
            </a:lvl9pPr>
          </a:lstStyle>
          <a:p/>
        </p:txBody>
      </p:sp>
      <p:sp>
        <p:nvSpPr>
          <p:cNvPr id="19" name="Google Shape;19;p3"/>
          <p:cNvSpPr txBox="1"/>
          <p:nvPr>
            <p:ph idx="1" type="subTitle"/>
          </p:nvPr>
        </p:nvSpPr>
        <p:spPr>
          <a:xfrm>
            <a:off x="729595" y="3401500"/>
            <a:ext cx="3787800" cy="541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20" name="Google Shape;20;p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grpSp>
        <p:nvGrpSpPr>
          <p:cNvPr id="21" name="Google Shape;21;p3"/>
          <p:cNvGrpSpPr/>
          <p:nvPr/>
        </p:nvGrpSpPr>
        <p:grpSpPr>
          <a:xfrm>
            <a:off x="830392" y="1191256"/>
            <a:ext cx="745763" cy="45826"/>
            <a:chOff x="4580561" y="2589004"/>
            <a:chExt cx="1064464" cy="25200"/>
          </a:xfrm>
        </p:grpSpPr>
        <p:sp>
          <p:nvSpPr>
            <p:cNvPr id="22" name="Google Shape;22;p3"/>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 name="Google Shape;24;p3"/>
          <p:cNvSpPr/>
          <p:nvPr/>
        </p:nvSpPr>
        <p:spPr>
          <a:xfrm>
            <a:off x="0" y="1"/>
            <a:ext cx="9144000" cy="467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3"/>
          <p:cNvGrpSpPr/>
          <p:nvPr/>
        </p:nvGrpSpPr>
        <p:grpSpPr>
          <a:xfrm>
            <a:off x="5063224" y="1313339"/>
            <a:ext cx="3459829" cy="2670551"/>
            <a:chOff x="3553042" y="1657806"/>
            <a:chExt cx="3461100" cy="2671532"/>
          </a:xfrm>
        </p:grpSpPr>
        <p:sp>
          <p:nvSpPr>
            <p:cNvPr id="26" name="Google Shape;26;p3"/>
            <p:cNvSpPr/>
            <p:nvPr/>
          </p:nvSpPr>
          <p:spPr>
            <a:xfrm>
              <a:off x="4856024" y="3625653"/>
              <a:ext cx="944700" cy="663300"/>
            </a:xfrm>
            <a:prstGeom prst="trapezoid">
              <a:avLst>
                <a:gd fmla="val 25000"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10800000">
              <a:off x="4953871" y="3681997"/>
              <a:ext cx="400200" cy="606600"/>
            </a:xfrm>
            <a:prstGeom prst="triangle">
              <a:avLst>
                <a:gd fmla="val 96745"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a:off x="4767796" y="3681816"/>
              <a:ext cx="163500" cy="606600"/>
            </a:xfrm>
            <a:prstGeom prst="triangle">
              <a:avLst>
                <a:gd fmla="val 98558"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10800000">
              <a:off x="4678237" y="4276102"/>
              <a:ext cx="1210800" cy="456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rot="10800000">
              <a:off x="4668343" y="4283738"/>
              <a:ext cx="1230600" cy="45600"/>
            </a:xfrm>
            <a:prstGeom prst="roundRect">
              <a:avLst>
                <a:gd fmla="val 50000" name="adj"/>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a:off x="4926950" y="3681915"/>
              <a:ext cx="42900" cy="594300"/>
            </a:xfrm>
            <a:prstGeom prst="rect">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a:off x="3553042" y="1674645"/>
              <a:ext cx="3461100" cy="2014500"/>
            </a:xfrm>
            <a:prstGeom prst="roundRect">
              <a:avLst>
                <a:gd fmla="val 1882" name="adj"/>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a:off x="3553042" y="1657806"/>
              <a:ext cx="3461100" cy="2014500"/>
            </a:xfrm>
            <a:prstGeom prst="roundRect">
              <a:avLst>
                <a:gd fmla="val 1764" name="adj"/>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Component Detail" id="34" name="Google Shape;34;p3"/>
          <p:cNvPicPr preferRelativeResize="0"/>
          <p:nvPr/>
        </p:nvPicPr>
        <p:blipFill rotWithShape="1">
          <a:blip r:embed="rId2">
            <a:alphaModFix/>
          </a:blip>
          <a:srcRect b="25076" l="0" r="0" t="0"/>
          <a:stretch/>
        </p:blipFill>
        <p:spPr>
          <a:xfrm>
            <a:off x="5161725" y="1399791"/>
            <a:ext cx="3262825" cy="1833425"/>
          </a:xfrm>
          <a:prstGeom prst="rect">
            <a:avLst/>
          </a:prstGeom>
          <a:noFill/>
          <a:ln>
            <a:noFill/>
          </a:ln>
        </p:spPr>
      </p:pic>
      <p:sp>
        <p:nvSpPr>
          <p:cNvPr id="35" name="Google Shape;35;p3"/>
          <p:cNvSpPr/>
          <p:nvPr/>
        </p:nvSpPr>
        <p:spPr>
          <a:xfrm flipH="1">
            <a:off x="5156196" y="1401826"/>
            <a:ext cx="3268577" cy="1812993"/>
          </a:xfrm>
          <a:prstGeom prst="rtTriangle">
            <a:avLst/>
          </a:prstGeom>
          <a:solidFill>
            <a:srgbClr val="000000">
              <a:alpha val="3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 name="Google Shape;36;p3"/>
          <p:cNvGrpSpPr/>
          <p:nvPr/>
        </p:nvGrpSpPr>
        <p:grpSpPr>
          <a:xfrm>
            <a:off x="7666681" y="2077877"/>
            <a:ext cx="1148179" cy="2282764"/>
            <a:chOff x="7666681" y="2077877"/>
            <a:chExt cx="1148179" cy="2282764"/>
          </a:xfrm>
        </p:grpSpPr>
        <p:grpSp>
          <p:nvGrpSpPr>
            <p:cNvPr id="37" name="Google Shape;37;p3"/>
            <p:cNvGrpSpPr/>
            <p:nvPr/>
          </p:nvGrpSpPr>
          <p:grpSpPr>
            <a:xfrm>
              <a:off x="7666681" y="2077877"/>
              <a:ext cx="1148179" cy="2282764"/>
              <a:chOff x="3983627" y="1676395"/>
              <a:chExt cx="1449538" cy="2881914"/>
            </a:xfrm>
          </p:grpSpPr>
          <p:sp>
            <p:nvSpPr>
              <p:cNvPr id="38" name="Google Shape;38;p3"/>
              <p:cNvSpPr/>
              <p:nvPr/>
            </p:nvSpPr>
            <p:spPr>
              <a:xfrm rot="-5400000">
                <a:off x="3276827" y="2404608"/>
                <a:ext cx="2860500" cy="1446900"/>
              </a:xfrm>
              <a:prstGeom prst="roundRect">
                <a:avLst>
                  <a:gd fmla="val 4551" name="adj"/>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3"/>
              <p:cNvSpPr/>
              <p:nvPr/>
            </p:nvSpPr>
            <p:spPr>
              <a:xfrm rot="-5400000">
                <a:off x="3279465" y="2383195"/>
                <a:ext cx="2860500" cy="1446900"/>
              </a:xfrm>
              <a:prstGeom prst="roundRect">
                <a:avLst>
                  <a:gd fmla="val 4551" name="adj"/>
                </a:avLst>
              </a:pr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p:cNvSpPr/>
              <p:nvPr/>
            </p:nvSpPr>
            <p:spPr>
              <a:xfrm>
                <a:off x="4473243" y="4318802"/>
                <a:ext cx="472800" cy="76800"/>
              </a:xfrm>
              <a:prstGeom prst="roundRect">
                <a:avLst>
                  <a:gd fmla="val 50000" name="adj"/>
                </a:avLst>
              </a:prstGeom>
              <a:solidFill>
                <a:srgbClr val="4B4B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Mobile View" id="41" name="Google Shape;41;p3"/>
            <p:cNvPicPr preferRelativeResize="0"/>
            <p:nvPr/>
          </p:nvPicPr>
          <p:blipFill rotWithShape="1">
            <a:blip r:embed="rId3">
              <a:alphaModFix/>
            </a:blip>
            <a:srcRect b="4371" l="0" r="0" t="4362"/>
            <a:stretch/>
          </p:blipFill>
          <p:spPr>
            <a:xfrm>
              <a:off x="7720839" y="2222723"/>
              <a:ext cx="1037555" cy="1833418"/>
            </a:xfrm>
            <a:prstGeom prst="rect">
              <a:avLst/>
            </a:prstGeom>
            <a:noFill/>
            <a:ln>
              <a:noFill/>
            </a:ln>
          </p:spPr>
        </p:pic>
        <p:sp>
          <p:nvSpPr>
            <p:cNvPr id="42" name="Google Shape;42;p3"/>
            <p:cNvSpPr/>
            <p:nvPr/>
          </p:nvSpPr>
          <p:spPr>
            <a:xfrm flipH="1">
              <a:off x="7722342" y="2222973"/>
              <a:ext cx="1037700" cy="1833000"/>
            </a:xfrm>
            <a:prstGeom prst="rtTriangle">
              <a:avLst/>
            </a:prstGeom>
            <a:solidFill>
              <a:srgbClr val="000000">
                <a:alpha val="3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43" name="Shape 43"/>
        <p:cNvGrpSpPr/>
        <p:nvPr/>
      </p:nvGrpSpPr>
      <p:grpSpPr>
        <a:xfrm>
          <a:off x="0" y="0"/>
          <a:ext cx="0" cy="0"/>
          <a:chOff x="0" y="0"/>
          <a:chExt cx="0" cy="0"/>
        </a:xfrm>
      </p:grpSpPr>
      <p:grpSp>
        <p:nvGrpSpPr>
          <p:cNvPr id="44" name="Google Shape;44;p4"/>
          <p:cNvGrpSpPr/>
          <p:nvPr/>
        </p:nvGrpSpPr>
        <p:grpSpPr>
          <a:xfrm>
            <a:off x="830392" y="1191256"/>
            <a:ext cx="745763" cy="45826"/>
            <a:chOff x="4580561" y="2589004"/>
            <a:chExt cx="1064464" cy="25200"/>
          </a:xfrm>
        </p:grpSpPr>
        <p:sp>
          <p:nvSpPr>
            <p:cNvPr id="45" name="Google Shape;45;p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 name="Google Shape;47;p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3000"/>
              <a:buNone/>
              <a:defRPr sz="3000">
                <a:solidFill>
                  <a:schemeClr val="lt1"/>
                </a:solidFill>
              </a:defRPr>
            </a:lvl1pPr>
            <a:lvl2pPr lvl="1">
              <a:spcBef>
                <a:spcPts val="0"/>
              </a:spcBef>
              <a:spcAft>
                <a:spcPts val="0"/>
              </a:spcAft>
              <a:buClr>
                <a:schemeClr val="lt1"/>
              </a:buClr>
              <a:buSzPts val="3000"/>
              <a:buNone/>
              <a:defRPr sz="3000">
                <a:solidFill>
                  <a:schemeClr val="lt1"/>
                </a:solidFill>
              </a:defRPr>
            </a:lvl2pPr>
            <a:lvl3pPr lvl="2">
              <a:spcBef>
                <a:spcPts val="0"/>
              </a:spcBef>
              <a:spcAft>
                <a:spcPts val="0"/>
              </a:spcAft>
              <a:buClr>
                <a:schemeClr val="lt1"/>
              </a:buClr>
              <a:buSzPts val="3000"/>
              <a:buNone/>
              <a:defRPr sz="3000">
                <a:solidFill>
                  <a:schemeClr val="lt1"/>
                </a:solidFill>
              </a:defRPr>
            </a:lvl3pPr>
            <a:lvl4pPr lvl="3">
              <a:spcBef>
                <a:spcPts val="0"/>
              </a:spcBef>
              <a:spcAft>
                <a:spcPts val="0"/>
              </a:spcAft>
              <a:buClr>
                <a:schemeClr val="lt1"/>
              </a:buClr>
              <a:buSzPts val="3000"/>
              <a:buNone/>
              <a:defRPr sz="3000">
                <a:solidFill>
                  <a:schemeClr val="lt1"/>
                </a:solidFill>
              </a:defRPr>
            </a:lvl4pPr>
            <a:lvl5pPr lvl="4">
              <a:spcBef>
                <a:spcPts val="0"/>
              </a:spcBef>
              <a:spcAft>
                <a:spcPts val="0"/>
              </a:spcAft>
              <a:buClr>
                <a:schemeClr val="lt1"/>
              </a:buClr>
              <a:buSzPts val="3000"/>
              <a:buNone/>
              <a:defRPr sz="3000">
                <a:solidFill>
                  <a:schemeClr val="lt1"/>
                </a:solidFill>
              </a:defRPr>
            </a:lvl5pPr>
            <a:lvl6pPr lvl="5">
              <a:spcBef>
                <a:spcPts val="0"/>
              </a:spcBef>
              <a:spcAft>
                <a:spcPts val="0"/>
              </a:spcAft>
              <a:buClr>
                <a:schemeClr val="lt1"/>
              </a:buClr>
              <a:buSzPts val="3000"/>
              <a:buNone/>
              <a:defRPr sz="3000">
                <a:solidFill>
                  <a:schemeClr val="lt1"/>
                </a:solidFill>
              </a:defRPr>
            </a:lvl6pPr>
            <a:lvl7pPr lvl="6">
              <a:spcBef>
                <a:spcPts val="0"/>
              </a:spcBef>
              <a:spcAft>
                <a:spcPts val="0"/>
              </a:spcAft>
              <a:buClr>
                <a:schemeClr val="lt1"/>
              </a:buClr>
              <a:buSzPts val="3000"/>
              <a:buNone/>
              <a:defRPr sz="3000">
                <a:solidFill>
                  <a:schemeClr val="lt1"/>
                </a:solidFill>
              </a:defRPr>
            </a:lvl7pPr>
            <a:lvl8pPr lvl="7">
              <a:spcBef>
                <a:spcPts val="0"/>
              </a:spcBef>
              <a:spcAft>
                <a:spcPts val="0"/>
              </a:spcAft>
              <a:buClr>
                <a:schemeClr val="lt1"/>
              </a:buClr>
              <a:buSzPts val="3000"/>
              <a:buNone/>
              <a:defRPr sz="3000">
                <a:solidFill>
                  <a:schemeClr val="lt1"/>
                </a:solidFill>
              </a:defRPr>
            </a:lvl8pPr>
            <a:lvl9pPr lvl="8">
              <a:spcBef>
                <a:spcPts val="0"/>
              </a:spcBef>
              <a:spcAft>
                <a:spcPts val="0"/>
              </a:spcAft>
              <a:buClr>
                <a:schemeClr val="lt1"/>
              </a:buClr>
              <a:buSzPts val="3000"/>
              <a:buNone/>
              <a:defRPr sz="3000">
                <a:solidFill>
                  <a:schemeClr val="lt1"/>
                </a:solidFill>
              </a:defRPr>
            </a:lvl9pPr>
          </a:lstStyle>
          <a:p/>
        </p:txBody>
      </p:sp>
      <p:sp>
        <p:nvSpPr>
          <p:cNvPr id="48" name="Google Shape;48;p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9" name="Shape 49"/>
        <p:cNvGrpSpPr/>
        <p:nvPr/>
      </p:nvGrpSpPr>
      <p:grpSpPr>
        <a:xfrm>
          <a:off x="0" y="0"/>
          <a:ext cx="0" cy="0"/>
          <a:chOff x="0" y="0"/>
          <a:chExt cx="0" cy="0"/>
        </a:xfrm>
      </p:grpSpPr>
      <p:sp>
        <p:nvSpPr>
          <p:cNvPr id="50" name="Google Shape;50;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 name="Google Shape;51;p5"/>
          <p:cNvGrpSpPr/>
          <p:nvPr/>
        </p:nvGrpSpPr>
        <p:grpSpPr>
          <a:xfrm>
            <a:off x="830392" y="1191256"/>
            <a:ext cx="745763" cy="45826"/>
            <a:chOff x="4580561" y="2589004"/>
            <a:chExt cx="1064464" cy="25200"/>
          </a:xfrm>
        </p:grpSpPr>
        <p:sp>
          <p:nvSpPr>
            <p:cNvPr id="52" name="Google Shape;52;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 name="Google Shape;54;p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p:txBody>
      </p:sp>
      <p:sp>
        <p:nvSpPr>
          <p:cNvPr id="55" name="Google Shape;55;p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6" name="Google Shape;56;p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57" name="Shape 57"/>
        <p:cNvGrpSpPr/>
        <p:nvPr/>
      </p:nvGrpSpPr>
      <p:grpSpPr>
        <a:xfrm>
          <a:off x="0" y="0"/>
          <a:ext cx="0" cy="0"/>
          <a:chOff x="0" y="0"/>
          <a:chExt cx="0" cy="0"/>
        </a:xfrm>
      </p:grpSpPr>
      <p:sp>
        <p:nvSpPr>
          <p:cNvPr id="58" name="Google Shape;58;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 name="Google Shape;59;p6"/>
          <p:cNvGrpSpPr/>
          <p:nvPr/>
        </p:nvGrpSpPr>
        <p:grpSpPr>
          <a:xfrm>
            <a:off x="830392" y="1191256"/>
            <a:ext cx="745763" cy="45826"/>
            <a:chOff x="4580561" y="2589004"/>
            <a:chExt cx="1064464" cy="25200"/>
          </a:xfrm>
        </p:grpSpPr>
        <p:sp>
          <p:nvSpPr>
            <p:cNvPr id="60" name="Google Shape;60;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 name="Google Shape;62;p6"/>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p:txBody>
      </p:sp>
      <p:sp>
        <p:nvSpPr>
          <p:cNvPr id="63" name="Google Shape;63;p6"/>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4" name="Google Shape;64;p6"/>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5" name="Google Shape;65;p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6" name="Shape 66"/>
        <p:cNvGrpSpPr/>
        <p:nvPr/>
      </p:nvGrpSpPr>
      <p:grpSpPr>
        <a:xfrm>
          <a:off x="0" y="0"/>
          <a:ext cx="0" cy="0"/>
          <a:chOff x="0" y="0"/>
          <a:chExt cx="0" cy="0"/>
        </a:xfrm>
      </p:grpSpPr>
      <p:sp>
        <p:nvSpPr>
          <p:cNvPr id="67" name="Google Shape;67;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 name="Google Shape;68;p7"/>
          <p:cNvGrpSpPr/>
          <p:nvPr/>
        </p:nvGrpSpPr>
        <p:grpSpPr>
          <a:xfrm>
            <a:off x="830392" y="1191256"/>
            <a:ext cx="745763" cy="45826"/>
            <a:chOff x="4580561" y="2589004"/>
            <a:chExt cx="1064464" cy="25200"/>
          </a:xfrm>
        </p:grpSpPr>
        <p:sp>
          <p:nvSpPr>
            <p:cNvPr id="69" name="Google Shape;69;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 name="Google Shape;71;p7"/>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p:txBody>
      </p:sp>
      <p:sp>
        <p:nvSpPr>
          <p:cNvPr id="72" name="Google Shape;72;p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73" name="Shape 73"/>
        <p:cNvGrpSpPr/>
        <p:nvPr/>
      </p:nvGrpSpPr>
      <p:grpSpPr>
        <a:xfrm>
          <a:off x="0" y="0"/>
          <a:ext cx="0" cy="0"/>
          <a:chOff x="0" y="0"/>
          <a:chExt cx="0" cy="0"/>
        </a:xfrm>
      </p:grpSpPr>
      <p:sp>
        <p:nvSpPr>
          <p:cNvPr id="74" name="Google Shape;74;p8"/>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6" name="Shape 76"/>
        <p:cNvGrpSpPr/>
        <p:nvPr/>
      </p:nvGrpSpPr>
      <p:grpSpPr>
        <a:xfrm>
          <a:off x="0" y="0"/>
          <a:ext cx="0" cy="0"/>
          <a:chOff x="0" y="0"/>
          <a:chExt cx="0" cy="0"/>
        </a:xfrm>
      </p:grpSpPr>
      <p:sp>
        <p:nvSpPr>
          <p:cNvPr id="77" name="Google Shape;77;p9"/>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 name="Google Shape;78;p9"/>
          <p:cNvGrpSpPr/>
          <p:nvPr/>
        </p:nvGrpSpPr>
        <p:grpSpPr>
          <a:xfrm>
            <a:off x="830392" y="1191256"/>
            <a:ext cx="745763" cy="45826"/>
            <a:chOff x="4580561" y="2589004"/>
            <a:chExt cx="1064464" cy="25200"/>
          </a:xfrm>
        </p:grpSpPr>
        <p:sp>
          <p:nvSpPr>
            <p:cNvPr id="79" name="Google Shape;79;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 name="Google Shape;81;p9"/>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p:txBody>
      </p:sp>
      <p:sp>
        <p:nvSpPr>
          <p:cNvPr id="82" name="Google Shape;82;p9"/>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83" name="Google Shape;83;p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84" name="Shape 84"/>
        <p:cNvGrpSpPr/>
        <p:nvPr/>
      </p:nvGrpSpPr>
      <p:grpSpPr>
        <a:xfrm>
          <a:off x="0" y="0"/>
          <a:ext cx="0" cy="0"/>
          <a:chOff x="0" y="0"/>
          <a:chExt cx="0" cy="0"/>
        </a:xfrm>
      </p:grpSpPr>
      <p:grpSp>
        <p:nvGrpSpPr>
          <p:cNvPr id="85" name="Google Shape;85;p10"/>
          <p:cNvGrpSpPr/>
          <p:nvPr/>
        </p:nvGrpSpPr>
        <p:grpSpPr>
          <a:xfrm>
            <a:off x="830392" y="4169130"/>
            <a:ext cx="745763" cy="45826"/>
            <a:chOff x="4580561" y="2589004"/>
            <a:chExt cx="1064464" cy="25200"/>
          </a:xfrm>
        </p:grpSpPr>
        <p:sp>
          <p:nvSpPr>
            <p:cNvPr id="86" name="Google Shape;86;p10"/>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0"/>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 name="Google Shape;88;p10"/>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000"/>
              <a:buNone/>
              <a:defRPr sz="3000">
                <a:solidFill>
                  <a:schemeClr val="lt1"/>
                </a:solidFill>
              </a:defRPr>
            </a:lvl1pPr>
            <a:lvl2pPr lvl="1">
              <a:spcBef>
                <a:spcPts val="0"/>
              </a:spcBef>
              <a:spcAft>
                <a:spcPts val="0"/>
              </a:spcAft>
              <a:buClr>
                <a:schemeClr val="lt1"/>
              </a:buClr>
              <a:buSzPts val="3000"/>
              <a:buNone/>
              <a:defRPr sz="3000">
                <a:solidFill>
                  <a:schemeClr val="lt1"/>
                </a:solidFill>
              </a:defRPr>
            </a:lvl2pPr>
            <a:lvl3pPr lvl="2">
              <a:spcBef>
                <a:spcPts val="0"/>
              </a:spcBef>
              <a:spcAft>
                <a:spcPts val="0"/>
              </a:spcAft>
              <a:buClr>
                <a:schemeClr val="lt1"/>
              </a:buClr>
              <a:buSzPts val="3000"/>
              <a:buNone/>
              <a:defRPr sz="3000">
                <a:solidFill>
                  <a:schemeClr val="lt1"/>
                </a:solidFill>
              </a:defRPr>
            </a:lvl3pPr>
            <a:lvl4pPr lvl="3">
              <a:spcBef>
                <a:spcPts val="0"/>
              </a:spcBef>
              <a:spcAft>
                <a:spcPts val="0"/>
              </a:spcAft>
              <a:buClr>
                <a:schemeClr val="lt1"/>
              </a:buClr>
              <a:buSzPts val="3000"/>
              <a:buNone/>
              <a:defRPr sz="3000">
                <a:solidFill>
                  <a:schemeClr val="lt1"/>
                </a:solidFill>
              </a:defRPr>
            </a:lvl4pPr>
            <a:lvl5pPr lvl="4">
              <a:spcBef>
                <a:spcPts val="0"/>
              </a:spcBef>
              <a:spcAft>
                <a:spcPts val="0"/>
              </a:spcAft>
              <a:buClr>
                <a:schemeClr val="lt1"/>
              </a:buClr>
              <a:buSzPts val="3000"/>
              <a:buNone/>
              <a:defRPr sz="3000">
                <a:solidFill>
                  <a:schemeClr val="lt1"/>
                </a:solidFill>
              </a:defRPr>
            </a:lvl5pPr>
            <a:lvl6pPr lvl="5">
              <a:spcBef>
                <a:spcPts val="0"/>
              </a:spcBef>
              <a:spcAft>
                <a:spcPts val="0"/>
              </a:spcAft>
              <a:buClr>
                <a:schemeClr val="lt1"/>
              </a:buClr>
              <a:buSzPts val="3000"/>
              <a:buNone/>
              <a:defRPr sz="3000">
                <a:solidFill>
                  <a:schemeClr val="lt1"/>
                </a:solidFill>
              </a:defRPr>
            </a:lvl6pPr>
            <a:lvl7pPr lvl="6">
              <a:spcBef>
                <a:spcPts val="0"/>
              </a:spcBef>
              <a:spcAft>
                <a:spcPts val="0"/>
              </a:spcAft>
              <a:buClr>
                <a:schemeClr val="lt1"/>
              </a:buClr>
              <a:buSzPts val="3000"/>
              <a:buNone/>
              <a:defRPr sz="3000">
                <a:solidFill>
                  <a:schemeClr val="lt1"/>
                </a:solidFill>
              </a:defRPr>
            </a:lvl7pPr>
            <a:lvl8pPr lvl="7">
              <a:spcBef>
                <a:spcPts val="0"/>
              </a:spcBef>
              <a:spcAft>
                <a:spcPts val="0"/>
              </a:spcAft>
              <a:buClr>
                <a:schemeClr val="lt1"/>
              </a:buClr>
              <a:buSzPts val="3000"/>
              <a:buNone/>
              <a:defRPr sz="3000">
                <a:solidFill>
                  <a:schemeClr val="lt1"/>
                </a:solidFill>
              </a:defRPr>
            </a:lvl8pPr>
            <a:lvl9pPr lvl="8">
              <a:spcBef>
                <a:spcPts val="0"/>
              </a:spcBef>
              <a:spcAft>
                <a:spcPts val="0"/>
              </a:spcAft>
              <a:buClr>
                <a:schemeClr val="lt1"/>
              </a:buClr>
              <a:buSzPts val="3000"/>
              <a:buNone/>
              <a:defRPr sz="3000">
                <a:solidFill>
                  <a:schemeClr val="lt1"/>
                </a:solidFill>
              </a:defRPr>
            </a:lvl9pPr>
          </a:lstStyle>
          <a:p/>
        </p:txBody>
      </p:sp>
      <p:sp>
        <p:nvSpPr>
          <p:cNvPr id="89" name="Google Shape;89;p1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2800"/>
              <a:buFont typeface="Raleway"/>
              <a:buNone/>
              <a:defRPr b="1" sz="2800">
                <a:latin typeface="Raleway"/>
                <a:ea typeface="Raleway"/>
                <a:cs typeface="Raleway"/>
                <a:sym typeface="Raleway"/>
              </a:defRPr>
            </a:lvl1pPr>
            <a:lvl2pPr lvl="1">
              <a:spcBef>
                <a:spcPts val="0"/>
              </a:spcBef>
              <a:spcAft>
                <a:spcPts val="0"/>
              </a:spcAft>
              <a:buSzPts val="2800"/>
              <a:buFont typeface="Raleway"/>
              <a:buNone/>
              <a:defRPr b="1" sz="2800">
                <a:latin typeface="Raleway"/>
                <a:ea typeface="Raleway"/>
                <a:cs typeface="Raleway"/>
                <a:sym typeface="Raleway"/>
              </a:defRPr>
            </a:lvl2pPr>
            <a:lvl3pPr lvl="2">
              <a:spcBef>
                <a:spcPts val="0"/>
              </a:spcBef>
              <a:spcAft>
                <a:spcPts val="0"/>
              </a:spcAft>
              <a:buSzPts val="2800"/>
              <a:buFont typeface="Raleway"/>
              <a:buNone/>
              <a:defRPr b="1" sz="2800">
                <a:latin typeface="Raleway"/>
                <a:ea typeface="Raleway"/>
                <a:cs typeface="Raleway"/>
                <a:sym typeface="Raleway"/>
              </a:defRPr>
            </a:lvl3pPr>
            <a:lvl4pPr lvl="3">
              <a:spcBef>
                <a:spcPts val="0"/>
              </a:spcBef>
              <a:spcAft>
                <a:spcPts val="0"/>
              </a:spcAft>
              <a:buSzPts val="2800"/>
              <a:buFont typeface="Raleway"/>
              <a:buNone/>
              <a:defRPr b="1" sz="2800">
                <a:latin typeface="Raleway"/>
                <a:ea typeface="Raleway"/>
                <a:cs typeface="Raleway"/>
                <a:sym typeface="Raleway"/>
              </a:defRPr>
            </a:lvl4pPr>
            <a:lvl5pPr lvl="4">
              <a:spcBef>
                <a:spcPts val="0"/>
              </a:spcBef>
              <a:spcAft>
                <a:spcPts val="0"/>
              </a:spcAft>
              <a:buSzPts val="2800"/>
              <a:buFont typeface="Raleway"/>
              <a:buNone/>
              <a:defRPr b="1" sz="2800">
                <a:latin typeface="Raleway"/>
                <a:ea typeface="Raleway"/>
                <a:cs typeface="Raleway"/>
                <a:sym typeface="Raleway"/>
              </a:defRPr>
            </a:lvl5pPr>
            <a:lvl6pPr lvl="5">
              <a:spcBef>
                <a:spcPts val="0"/>
              </a:spcBef>
              <a:spcAft>
                <a:spcPts val="0"/>
              </a:spcAft>
              <a:buSzPts val="2800"/>
              <a:buFont typeface="Raleway"/>
              <a:buNone/>
              <a:defRPr b="1" sz="2800">
                <a:latin typeface="Raleway"/>
                <a:ea typeface="Raleway"/>
                <a:cs typeface="Raleway"/>
                <a:sym typeface="Raleway"/>
              </a:defRPr>
            </a:lvl6pPr>
            <a:lvl7pPr lvl="6">
              <a:spcBef>
                <a:spcPts val="0"/>
              </a:spcBef>
              <a:spcAft>
                <a:spcPts val="0"/>
              </a:spcAft>
              <a:buSzPts val="2800"/>
              <a:buFont typeface="Raleway"/>
              <a:buNone/>
              <a:defRPr b="1" sz="2800">
                <a:latin typeface="Raleway"/>
                <a:ea typeface="Raleway"/>
                <a:cs typeface="Raleway"/>
                <a:sym typeface="Raleway"/>
              </a:defRPr>
            </a:lvl7pPr>
            <a:lvl8pPr lvl="7">
              <a:spcBef>
                <a:spcPts val="0"/>
              </a:spcBef>
              <a:spcAft>
                <a:spcPts val="0"/>
              </a:spcAft>
              <a:buSzPts val="2800"/>
              <a:buFont typeface="Raleway"/>
              <a:buNone/>
              <a:defRPr b="1" sz="2800">
                <a:latin typeface="Raleway"/>
                <a:ea typeface="Raleway"/>
                <a:cs typeface="Raleway"/>
                <a:sym typeface="Raleway"/>
              </a:defRPr>
            </a:lvl8pPr>
            <a:lvl9pPr lvl="8">
              <a:spcBef>
                <a:spcPts val="0"/>
              </a:spcBef>
              <a:spcAft>
                <a:spcPts val="0"/>
              </a:spcAft>
              <a:buSzPts val="2800"/>
              <a:buFont typeface="Raleway"/>
              <a:buNone/>
              <a:defRPr b="1" sz="2800">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7.png"/><Relationship Id="rId4" Type="http://schemas.openxmlformats.org/officeDocument/2006/relationships/image" Target="../media/image2.png"/><Relationship Id="rId5" Type="http://schemas.openxmlformats.org/officeDocument/2006/relationships/image" Target="../media/image1.png"/><Relationship Id="rId6"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pic>
        <p:nvPicPr>
          <p:cNvPr descr="Open Chromebook laptop computer" id="135" name="Google Shape;135;p17"/>
          <p:cNvPicPr preferRelativeResize="0"/>
          <p:nvPr/>
        </p:nvPicPr>
        <p:blipFill rotWithShape="1">
          <a:blip r:embed="rId3">
            <a:alphaModFix/>
          </a:blip>
          <a:srcRect b="0" l="0" r="3344" t="0"/>
          <a:stretch/>
        </p:blipFill>
        <p:spPr>
          <a:xfrm>
            <a:off x="4606900" y="1399750"/>
            <a:ext cx="4537098" cy="2822399"/>
          </a:xfrm>
          <a:prstGeom prst="rect">
            <a:avLst/>
          </a:prstGeom>
          <a:noFill/>
          <a:ln>
            <a:noFill/>
          </a:ln>
        </p:spPr>
      </p:pic>
      <p:pic>
        <p:nvPicPr>
          <p:cNvPr descr="Component Detail" id="136" name="Google Shape;136;p17"/>
          <p:cNvPicPr preferRelativeResize="0"/>
          <p:nvPr/>
        </p:nvPicPr>
        <p:blipFill rotWithShape="1">
          <a:blip r:embed="rId4">
            <a:alphaModFix/>
          </a:blip>
          <a:srcRect b="20500" l="0" r="0" t="3655"/>
          <a:stretch/>
        </p:blipFill>
        <p:spPr>
          <a:xfrm>
            <a:off x="5181200" y="1645500"/>
            <a:ext cx="3471224" cy="1974601"/>
          </a:xfrm>
          <a:prstGeom prst="rect">
            <a:avLst/>
          </a:prstGeom>
          <a:noFill/>
          <a:ln>
            <a:noFill/>
          </a:ln>
        </p:spPr>
      </p:pic>
      <p:pic>
        <p:nvPicPr>
          <p:cNvPr descr="Portrait-oriented black smaptphone" id="137" name="Google Shape;137;p17"/>
          <p:cNvPicPr preferRelativeResize="0"/>
          <p:nvPr/>
        </p:nvPicPr>
        <p:blipFill rotWithShape="1">
          <a:blip r:embed="rId5">
            <a:alphaModFix/>
          </a:blip>
          <a:srcRect b="0" l="0" r="19980" t="0"/>
          <a:stretch/>
        </p:blipFill>
        <p:spPr>
          <a:xfrm>
            <a:off x="8220926" y="2149750"/>
            <a:ext cx="923075" cy="2265601"/>
          </a:xfrm>
          <a:prstGeom prst="rect">
            <a:avLst/>
          </a:prstGeom>
          <a:noFill/>
          <a:ln>
            <a:noFill/>
          </a:ln>
          <a:effectLst>
            <a:reflection blurRad="0" dir="0" dist="0" endA="0" endPos="4000" fadeDir="5400012" kx="0" rotWithShape="0" algn="bl" stA="20000" stPos="0" sy="-100000" ky="0"/>
          </a:effectLst>
        </p:spPr>
      </p:pic>
      <p:sp>
        <p:nvSpPr>
          <p:cNvPr id="138" name="Google Shape;138;p17"/>
          <p:cNvSpPr txBox="1"/>
          <p:nvPr>
            <p:ph type="ctrTitle"/>
          </p:nvPr>
        </p:nvSpPr>
        <p:spPr>
          <a:xfrm>
            <a:off x="729450" y="1322450"/>
            <a:ext cx="3787800" cy="144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600"/>
              <a:t>Investment Decision Recommendation System Project</a:t>
            </a:r>
            <a:endParaRPr sz="2600"/>
          </a:p>
        </p:txBody>
      </p:sp>
      <p:sp>
        <p:nvSpPr>
          <p:cNvPr id="139" name="Google Shape;139;p17"/>
          <p:cNvSpPr txBox="1"/>
          <p:nvPr>
            <p:ph idx="1" type="subTitle"/>
          </p:nvPr>
        </p:nvSpPr>
        <p:spPr>
          <a:xfrm>
            <a:off x="729600" y="2921750"/>
            <a:ext cx="3787800" cy="82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KIRUTHIKA V G </a:t>
            </a:r>
            <a:endParaRPr/>
          </a:p>
          <a:p>
            <a:pPr indent="0" lvl="0" marL="0" rtl="0" algn="l">
              <a:spcBef>
                <a:spcPts val="0"/>
              </a:spcBef>
              <a:spcAft>
                <a:spcPts val="0"/>
              </a:spcAft>
              <a:buNone/>
            </a:pPr>
            <a:r>
              <a:rPr lang="en"/>
              <a:t>21PT10</a:t>
            </a:r>
            <a:endParaRPr/>
          </a:p>
        </p:txBody>
      </p:sp>
      <p:pic>
        <p:nvPicPr>
          <p:cNvPr descr="Mobile View" id="140" name="Google Shape;140;p17"/>
          <p:cNvPicPr preferRelativeResize="0"/>
          <p:nvPr/>
        </p:nvPicPr>
        <p:blipFill rotWithShape="1">
          <a:blip r:embed="rId6">
            <a:alphaModFix/>
          </a:blip>
          <a:srcRect b="16352" l="-384" r="23473" t="0"/>
          <a:stretch/>
        </p:blipFill>
        <p:spPr>
          <a:xfrm>
            <a:off x="8271300" y="2337575"/>
            <a:ext cx="872700" cy="183757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2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CONCLUSION</a:t>
            </a:r>
            <a:endParaRPr/>
          </a:p>
        </p:txBody>
      </p:sp>
      <p:sp>
        <p:nvSpPr>
          <p:cNvPr id="198" name="Google Shape;198;p2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lang="en" sz="1700"/>
              <a:t>The investment recommendation system provides valuable insights and guidance for making informed investment decisions. By leveraging demographic information and investment patterns, investors can optimize their portfolios and achieve their financial goals effectively.</a:t>
            </a:r>
            <a:endParaRPr sz="17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18"/>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Problem statement</a:t>
            </a:r>
            <a:endParaRPr sz="3000"/>
          </a:p>
        </p:txBody>
      </p:sp>
      <p:sp>
        <p:nvSpPr>
          <p:cNvPr id="146" name="Google Shape;146;p18"/>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sz="1600">
              <a:solidFill>
                <a:schemeClr val="dk1"/>
              </a:solidFill>
            </a:endParaRPr>
          </a:p>
          <a:p>
            <a:pPr indent="0" lvl="0" marL="0" rtl="0" algn="l">
              <a:spcBef>
                <a:spcPts val="1000"/>
              </a:spcBef>
              <a:spcAft>
                <a:spcPts val="0"/>
              </a:spcAft>
              <a:buNone/>
            </a:pPr>
            <a:r>
              <a:rPr b="1" lang="en" sz="1600">
                <a:solidFill>
                  <a:schemeClr val="dk1"/>
                </a:solidFill>
              </a:rPr>
              <a:t>To build a recommendation system that can predict the best investment decision for new data based on various factors available in the dataset.</a:t>
            </a:r>
            <a:endParaRPr b="1" sz="1600">
              <a:solidFill>
                <a:schemeClr val="dk1"/>
              </a:solidFill>
            </a:endParaRPr>
          </a:p>
          <a:p>
            <a:pPr indent="0" lvl="0" marL="0" rtl="0" algn="l">
              <a:lnSpc>
                <a:spcPct val="115000"/>
              </a:lnSpc>
              <a:spcBef>
                <a:spcPts val="1600"/>
              </a:spcBef>
              <a:spcAft>
                <a:spcPts val="160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19"/>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FINDINGS</a:t>
            </a:r>
            <a:endParaRPr sz="3000"/>
          </a:p>
        </p:txBody>
      </p:sp>
      <p:sp>
        <p:nvSpPr>
          <p:cNvPr id="152" name="Google Shape;152;p19"/>
          <p:cNvSpPr txBox="1"/>
          <p:nvPr>
            <p:ph idx="2" type="body"/>
          </p:nvPr>
        </p:nvSpPr>
        <p:spPr>
          <a:xfrm>
            <a:off x="4979550" y="563700"/>
            <a:ext cx="3374400" cy="302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600">
                <a:solidFill>
                  <a:schemeClr val="dk1"/>
                </a:solidFill>
              </a:rPr>
              <a:t>Demographic Distribution</a:t>
            </a:r>
            <a:endParaRPr b="1" sz="1600">
              <a:solidFill>
                <a:schemeClr val="dk1"/>
              </a:solidFill>
            </a:endParaRPr>
          </a:p>
          <a:p>
            <a:pPr indent="0" lvl="0" marL="0" rtl="0" algn="l">
              <a:spcBef>
                <a:spcPts val="1600"/>
              </a:spcBef>
              <a:spcAft>
                <a:spcPts val="0"/>
              </a:spcAft>
              <a:buNone/>
            </a:pPr>
            <a:r>
              <a:rPr lang="en" sz="1600">
                <a:solidFill>
                  <a:schemeClr val="dk1"/>
                </a:solidFill>
              </a:rPr>
              <a:t>Gender Distribution</a:t>
            </a:r>
            <a:r>
              <a:rPr lang="en" sz="1600"/>
              <a:t>: Nearly equal distribution between male and female investors.</a:t>
            </a:r>
            <a:endParaRPr sz="1600"/>
          </a:p>
          <a:p>
            <a:pPr indent="0" lvl="0" marL="0" rtl="0" algn="l">
              <a:spcBef>
                <a:spcPts val="1600"/>
              </a:spcBef>
              <a:spcAft>
                <a:spcPts val="0"/>
              </a:spcAft>
              <a:buNone/>
            </a:pPr>
            <a:r>
              <a:rPr lang="en" sz="1600">
                <a:solidFill>
                  <a:schemeClr val="dk1"/>
                </a:solidFill>
              </a:rPr>
              <a:t>Marital Status</a:t>
            </a:r>
            <a:r>
              <a:rPr lang="en" sz="1600"/>
              <a:t>: Majority of investors are married.</a:t>
            </a:r>
            <a:endParaRPr sz="1600"/>
          </a:p>
          <a:p>
            <a:pPr indent="0" lvl="0" marL="0" rtl="0" algn="l">
              <a:spcBef>
                <a:spcPts val="1600"/>
              </a:spcBef>
              <a:spcAft>
                <a:spcPts val="0"/>
              </a:spcAft>
              <a:buNone/>
            </a:pPr>
            <a:r>
              <a:rPr lang="en" sz="1600">
                <a:solidFill>
                  <a:schemeClr val="dk1"/>
                </a:solidFill>
              </a:rPr>
              <a:t>Age Distribution</a:t>
            </a:r>
            <a:r>
              <a:rPr lang="en" sz="1600"/>
              <a:t>: Most investors fall within the middle-aged to elderly range.</a:t>
            </a:r>
            <a:endParaRPr sz="1600"/>
          </a:p>
          <a:p>
            <a:pPr indent="0" lvl="0" marL="0" rtl="0" algn="l">
              <a:spcBef>
                <a:spcPts val="1600"/>
              </a:spcBef>
              <a:spcAft>
                <a:spcPts val="0"/>
              </a:spcAft>
              <a:buNone/>
            </a:pPr>
            <a:r>
              <a:rPr lang="en" sz="1600">
                <a:solidFill>
                  <a:schemeClr val="dk1"/>
                </a:solidFill>
              </a:rPr>
              <a:t>Employment Roles</a:t>
            </a:r>
            <a:r>
              <a:rPr lang="en" sz="1600"/>
              <a:t>: Diverse employment roles among investors.</a:t>
            </a:r>
            <a:endParaRPr sz="1900"/>
          </a:p>
          <a:p>
            <a:pPr indent="0" lvl="0" marL="0" rtl="0" algn="l">
              <a:lnSpc>
                <a:spcPct val="115000"/>
              </a:lnSpc>
              <a:spcBef>
                <a:spcPts val="1600"/>
              </a:spcBef>
              <a:spcAft>
                <a:spcPts val="160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20"/>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FINDINGS</a:t>
            </a:r>
            <a:endParaRPr sz="3000"/>
          </a:p>
        </p:txBody>
      </p:sp>
      <p:sp>
        <p:nvSpPr>
          <p:cNvPr id="158" name="Google Shape;158;p20"/>
          <p:cNvSpPr txBox="1"/>
          <p:nvPr>
            <p:ph idx="2" type="body"/>
          </p:nvPr>
        </p:nvSpPr>
        <p:spPr>
          <a:xfrm>
            <a:off x="4907875" y="307675"/>
            <a:ext cx="3374400" cy="302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600"/>
          </a:p>
          <a:p>
            <a:pPr indent="0" lvl="0" marL="0" rtl="0" algn="l">
              <a:spcBef>
                <a:spcPts val="1600"/>
              </a:spcBef>
              <a:spcAft>
                <a:spcPts val="0"/>
              </a:spcAft>
              <a:buNone/>
            </a:pPr>
            <a:r>
              <a:rPr b="1" lang="en" sz="1600">
                <a:solidFill>
                  <a:schemeClr val="dk1"/>
                </a:solidFill>
              </a:rPr>
              <a:t>Investment Patterns</a:t>
            </a:r>
            <a:endParaRPr b="1" sz="1600">
              <a:solidFill>
                <a:schemeClr val="dk1"/>
              </a:solidFill>
            </a:endParaRPr>
          </a:p>
          <a:p>
            <a:pPr indent="0" lvl="0" marL="0" rtl="0" algn="l">
              <a:spcBef>
                <a:spcPts val="1600"/>
              </a:spcBef>
              <a:spcAft>
                <a:spcPts val="0"/>
              </a:spcAft>
              <a:buNone/>
            </a:pPr>
            <a:r>
              <a:rPr lang="en" sz="1600">
                <a:solidFill>
                  <a:schemeClr val="dk1"/>
                </a:solidFill>
              </a:rPr>
              <a:t>Income Distribution</a:t>
            </a:r>
            <a:r>
              <a:rPr lang="en" sz="1600"/>
              <a:t>: Wide range of household incomes among investors.</a:t>
            </a:r>
            <a:endParaRPr sz="1600"/>
          </a:p>
          <a:p>
            <a:pPr indent="0" lvl="0" marL="0" rtl="0" algn="l">
              <a:spcBef>
                <a:spcPts val="1600"/>
              </a:spcBef>
              <a:spcAft>
                <a:spcPts val="0"/>
              </a:spcAft>
              <a:buNone/>
            </a:pPr>
            <a:r>
              <a:rPr lang="en" sz="1600">
                <a:solidFill>
                  <a:schemeClr val="dk1"/>
                </a:solidFill>
              </a:rPr>
              <a:t>Percentage of Investment:</a:t>
            </a:r>
            <a:r>
              <a:rPr lang="en" sz="1600"/>
              <a:t> Varied percentages of household income invested.</a:t>
            </a:r>
            <a:endParaRPr sz="1600"/>
          </a:p>
          <a:p>
            <a:pPr indent="0" lvl="0" marL="0" rtl="0" algn="l">
              <a:spcBef>
                <a:spcPts val="1600"/>
              </a:spcBef>
              <a:spcAft>
                <a:spcPts val="0"/>
              </a:spcAft>
              <a:buNone/>
            </a:pPr>
            <a:r>
              <a:rPr lang="en" sz="1600">
                <a:solidFill>
                  <a:schemeClr val="dk1"/>
                </a:solidFill>
              </a:rPr>
              <a:t>Sources of Awareness: </a:t>
            </a:r>
            <a:r>
              <a:rPr lang="en" sz="1600"/>
              <a:t>Television and family references are prominent sources of investment awareness.</a:t>
            </a:r>
            <a:endParaRPr sz="1600"/>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b="1">
              <a:solidFill>
                <a:schemeClr val="dk1"/>
              </a:solidFill>
            </a:endParaRPr>
          </a:p>
          <a:p>
            <a:pPr indent="0" lvl="0" marL="0" rtl="0" algn="l">
              <a:lnSpc>
                <a:spcPct val="115000"/>
              </a:lnSpc>
              <a:spcBef>
                <a:spcPts val="1600"/>
              </a:spcBef>
              <a:spcAft>
                <a:spcPts val="160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1"/>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FINDINGS</a:t>
            </a:r>
            <a:endParaRPr sz="3000"/>
          </a:p>
        </p:txBody>
      </p:sp>
      <p:sp>
        <p:nvSpPr>
          <p:cNvPr id="164" name="Google Shape;164;p21"/>
          <p:cNvSpPr txBox="1"/>
          <p:nvPr>
            <p:ph idx="2" type="body"/>
          </p:nvPr>
        </p:nvSpPr>
        <p:spPr>
          <a:xfrm>
            <a:off x="5000025" y="563700"/>
            <a:ext cx="3374400" cy="302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dk1"/>
                </a:solidFill>
              </a:rPr>
              <a:t>Knowledge Levels: </a:t>
            </a:r>
            <a:r>
              <a:rPr lang="en" sz="1600"/>
              <a:t>Majority of investors have moderate to high knowledge levels about different investment products.</a:t>
            </a:r>
            <a:endParaRPr sz="1600"/>
          </a:p>
          <a:p>
            <a:pPr indent="0" lvl="0" marL="0" rtl="0" algn="l">
              <a:spcBef>
                <a:spcPts val="1600"/>
              </a:spcBef>
              <a:spcAft>
                <a:spcPts val="0"/>
              </a:spcAft>
              <a:buNone/>
            </a:pPr>
            <a:r>
              <a:rPr b="1" lang="en" sz="1600">
                <a:solidFill>
                  <a:schemeClr val="dk1"/>
                </a:solidFill>
              </a:rPr>
              <a:t>Investment Influencers and Risk Levels</a:t>
            </a:r>
            <a:endParaRPr b="1" sz="1600">
              <a:solidFill>
                <a:schemeClr val="dk1"/>
              </a:solidFill>
            </a:endParaRPr>
          </a:p>
          <a:p>
            <a:pPr indent="0" lvl="0" marL="0" rtl="0" algn="l">
              <a:spcBef>
                <a:spcPts val="1600"/>
              </a:spcBef>
              <a:spcAft>
                <a:spcPts val="0"/>
              </a:spcAft>
              <a:buNone/>
            </a:pPr>
            <a:r>
              <a:rPr lang="en" sz="1600">
                <a:solidFill>
                  <a:schemeClr val="dk1"/>
                </a:solidFill>
              </a:rPr>
              <a:t>Influencers:</a:t>
            </a:r>
            <a:r>
              <a:rPr lang="en" sz="1600"/>
              <a:t> Family references and other personal networks play significant roles in investment decisions.</a:t>
            </a:r>
            <a:endParaRPr sz="1600"/>
          </a:p>
          <a:p>
            <a:pPr indent="0" lvl="0" marL="0" rtl="0" algn="l">
              <a:spcBef>
                <a:spcPts val="1600"/>
              </a:spcBef>
              <a:spcAft>
                <a:spcPts val="0"/>
              </a:spcAft>
              <a:buNone/>
            </a:pPr>
            <a:r>
              <a:rPr lang="en" sz="1600">
                <a:solidFill>
                  <a:schemeClr val="dk1"/>
                </a:solidFill>
              </a:rPr>
              <a:t>Risk Levels: </a:t>
            </a:r>
            <a:r>
              <a:rPr lang="en" sz="1600"/>
              <a:t>Most investors have medium to low-risk tolerance levels.</a:t>
            </a:r>
            <a:endParaRPr sz="1600"/>
          </a:p>
          <a:p>
            <a:pPr indent="0" lvl="0" marL="0" rtl="0" algn="l">
              <a:lnSpc>
                <a:spcPct val="115000"/>
              </a:lnSpc>
              <a:spcBef>
                <a:spcPts val="1600"/>
              </a:spcBef>
              <a:spcAft>
                <a:spcPts val="1600"/>
              </a:spcAft>
              <a:buNone/>
            </a:pPr>
            <a:r>
              <a:t/>
            </a:r>
            <a:endParaRPr sz="16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22"/>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p>
            <a:pPr indent="0" lvl="0" marL="0" rtl="0" algn="ctr">
              <a:spcBef>
                <a:spcPts val="0"/>
              </a:spcBef>
              <a:spcAft>
                <a:spcPts val="1000"/>
              </a:spcAft>
              <a:buNone/>
            </a:pPr>
            <a:r>
              <a:rPr b="1" lang="en" sz="700">
                <a:solidFill>
                  <a:schemeClr val="lt1"/>
                </a:solidFill>
              </a:rPr>
              <a:t>1</a:t>
            </a:r>
            <a:endParaRPr b="1" sz="700">
              <a:solidFill>
                <a:schemeClr val="lt1"/>
              </a:solidFill>
            </a:endParaRPr>
          </a:p>
        </p:txBody>
      </p:sp>
      <p:sp>
        <p:nvSpPr>
          <p:cNvPr id="170" name="Google Shape;170;p22"/>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METHODOLOGY</a:t>
            </a:r>
            <a:endParaRPr b="0" sz="3000"/>
          </a:p>
        </p:txBody>
      </p:sp>
      <p:sp>
        <p:nvSpPr>
          <p:cNvPr id="171" name="Google Shape;171;p22"/>
          <p:cNvSpPr txBox="1"/>
          <p:nvPr/>
        </p:nvSpPr>
        <p:spPr>
          <a:xfrm>
            <a:off x="4774800" y="211200"/>
            <a:ext cx="4004700" cy="390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350">
                <a:solidFill>
                  <a:schemeClr val="dk1"/>
                </a:solidFill>
                <a:latin typeface="Lato"/>
                <a:ea typeface="Lato"/>
                <a:cs typeface="Lato"/>
                <a:sym typeface="Lato"/>
              </a:rPr>
              <a:t>Data Preprocessing</a:t>
            </a:r>
            <a:endParaRPr b="1" sz="1350">
              <a:solidFill>
                <a:schemeClr val="dk1"/>
              </a:solidFill>
              <a:latin typeface="Lato"/>
              <a:ea typeface="Lato"/>
              <a:cs typeface="Lato"/>
              <a:sym typeface="Lato"/>
            </a:endParaRPr>
          </a:p>
          <a:p>
            <a:pPr indent="0" lvl="0" marL="0" rtl="0" algn="l">
              <a:spcBef>
                <a:spcPts val="0"/>
              </a:spcBef>
              <a:spcAft>
                <a:spcPts val="0"/>
              </a:spcAft>
              <a:buNone/>
            </a:pPr>
            <a:r>
              <a:t/>
            </a:r>
            <a:endParaRPr sz="750">
              <a:solidFill>
                <a:schemeClr val="accent1"/>
              </a:solidFill>
              <a:latin typeface="Lato"/>
              <a:ea typeface="Lato"/>
              <a:cs typeface="Lato"/>
              <a:sym typeface="Lato"/>
            </a:endParaRPr>
          </a:p>
          <a:p>
            <a:pPr indent="0" lvl="0" marL="0" rtl="0" algn="l">
              <a:spcBef>
                <a:spcPts val="0"/>
              </a:spcBef>
              <a:spcAft>
                <a:spcPts val="0"/>
              </a:spcAft>
              <a:buNone/>
            </a:pPr>
            <a:r>
              <a:rPr lang="en" sz="1350">
                <a:solidFill>
                  <a:schemeClr val="dk1"/>
                </a:solidFill>
                <a:latin typeface="Lato"/>
                <a:ea typeface="Lato"/>
                <a:cs typeface="Lato"/>
                <a:sym typeface="Lato"/>
              </a:rPr>
              <a:t>Cleaning:</a:t>
            </a:r>
            <a:r>
              <a:rPr lang="en" sz="1350">
                <a:solidFill>
                  <a:schemeClr val="accent1"/>
                </a:solidFill>
                <a:latin typeface="Lato"/>
                <a:ea typeface="Lato"/>
                <a:cs typeface="Lato"/>
                <a:sym typeface="Lato"/>
              </a:rPr>
              <a:t> Removed null values and duplicate entries.</a:t>
            </a:r>
            <a:endParaRPr sz="1350">
              <a:solidFill>
                <a:schemeClr val="accent1"/>
              </a:solidFill>
              <a:latin typeface="Lato"/>
              <a:ea typeface="Lato"/>
              <a:cs typeface="Lato"/>
              <a:sym typeface="Lato"/>
            </a:endParaRPr>
          </a:p>
          <a:p>
            <a:pPr indent="0" lvl="0" marL="0" rtl="0" algn="l">
              <a:spcBef>
                <a:spcPts val="0"/>
              </a:spcBef>
              <a:spcAft>
                <a:spcPts val="0"/>
              </a:spcAft>
              <a:buNone/>
            </a:pPr>
            <a:r>
              <a:rPr lang="en" sz="1350">
                <a:solidFill>
                  <a:schemeClr val="accent1"/>
                </a:solidFill>
                <a:latin typeface="Lato"/>
                <a:ea typeface="Lato"/>
                <a:cs typeface="Lato"/>
                <a:sym typeface="Lato"/>
              </a:rPr>
              <a:t>Feature Engineering: Extracted lower and upper bounds of income for analysis.</a:t>
            </a:r>
            <a:endParaRPr sz="1350">
              <a:solidFill>
                <a:schemeClr val="accent1"/>
              </a:solidFill>
              <a:latin typeface="Lato"/>
              <a:ea typeface="Lato"/>
              <a:cs typeface="Lato"/>
              <a:sym typeface="Lato"/>
            </a:endParaRPr>
          </a:p>
          <a:p>
            <a:pPr indent="0" lvl="0" marL="0" rtl="0" algn="l">
              <a:spcBef>
                <a:spcPts val="0"/>
              </a:spcBef>
              <a:spcAft>
                <a:spcPts val="0"/>
              </a:spcAft>
              <a:buNone/>
            </a:pPr>
            <a:r>
              <a:t/>
            </a:r>
            <a:endParaRPr sz="750">
              <a:solidFill>
                <a:schemeClr val="accent1"/>
              </a:solidFill>
              <a:latin typeface="Lato"/>
              <a:ea typeface="Lato"/>
              <a:cs typeface="Lato"/>
              <a:sym typeface="Lato"/>
            </a:endParaRPr>
          </a:p>
          <a:p>
            <a:pPr indent="0" lvl="0" marL="0" rtl="0" algn="l">
              <a:spcBef>
                <a:spcPts val="0"/>
              </a:spcBef>
              <a:spcAft>
                <a:spcPts val="0"/>
              </a:spcAft>
              <a:buNone/>
            </a:pPr>
            <a:r>
              <a:rPr lang="en" sz="1350">
                <a:solidFill>
                  <a:schemeClr val="dk1"/>
                </a:solidFill>
                <a:latin typeface="Lato"/>
                <a:ea typeface="Lato"/>
                <a:cs typeface="Lato"/>
                <a:sym typeface="Lato"/>
              </a:rPr>
              <a:t>Normalization:</a:t>
            </a:r>
            <a:r>
              <a:rPr lang="en" sz="1350">
                <a:solidFill>
                  <a:schemeClr val="accent1"/>
                </a:solidFill>
                <a:latin typeface="Lato"/>
                <a:ea typeface="Lato"/>
                <a:cs typeface="Lato"/>
                <a:sym typeface="Lato"/>
              </a:rPr>
              <a:t> Standardized percentage of investment using StandardScaler.</a:t>
            </a:r>
            <a:endParaRPr sz="1350">
              <a:solidFill>
                <a:schemeClr val="accent1"/>
              </a:solidFill>
              <a:latin typeface="Lato"/>
              <a:ea typeface="Lato"/>
              <a:cs typeface="Lato"/>
              <a:sym typeface="Lato"/>
            </a:endParaRPr>
          </a:p>
          <a:p>
            <a:pPr indent="0" lvl="0" marL="0" rtl="0" algn="l">
              <a:spcBef>
                <a:spcPts val="0"/>
              </a:spcBef>
              <a:spcAft>
                <a:spcPts val="0"/>
              </a:spcAft>
              <a:buNone/>
            </a:pPr>
            <a:r>
              <a:t/>
            </a:r>
            <a:endParaRPr sz="650">
              <a:solidFill>
                <a:schemeClr val="accent1"/>
              </a:solidFill>
              <a:latin typeface="Lato"/>
              <a:ea typeface="Lato"/>
              <a:cs typeface="Lato"/>
              <a:sym typeface="Lato"/>
            </a:endParaRPr>
          </a:p>
          <a:p>
            <a:pPr indent="0" lvl="0" marL="0" rtl="0" algn="l">
              <a:spcBef>
                <a:spcPts val="0"/>
              </a:spcBef>
              <a:spcAft>
                <a:spcPts val="0"/>
              </a:spcAft>
              <a:buNone/>
            </a:pPr>
            <a:r>
              <a:rPr lang="en" sz="1350">
                <a:solidFill>
                  <a:schemeClr val="dk1"/>
                </a:solidFill>
                <a:latin typeface="Lato"/>
                <a:ea typeface="Lato"/>
                <a:cs typeface="Lato"/>
                <a:sym typeface="Lato"/>
              </a:rPr>
              <a:t>Label Encoding:</a:t>
            </a:r>
            <a:r>
              <a:rPr lang="en" sz="1350">
                <a:solidFill>
                  <a:schemeClr val="accent1"/>
                </a:solidFill>
                <a:latin typeface="Lato"/>
                <a:ea typeface="Lato"/>
                <a:cs typeface="Lato"/>
                <a:sym typeface="Lato"/>
              </a:rPr>
              <a:t> Converted categorical variables to numerical using LabelEncoder.</a:t>
            </a:r>
            <a:endParaRPr sz="1350">
              <a:solidFill>
                <a:schemeClr val="accent1"/>
              </a:solidFill>
              <a:latin typeface="Lato"/>
              <a:ea typeface="Lato"/>
              <a:cs typeface="Lato"/>
              <a:sym typeface="Lato"/>
            </a:endParaRPr>
          </a:p>
          <a:p>
            <a:pPr indent="0" lvl="0" marL="0" rtl="0" algn="l">
              <a:spcBef>
                <a:spcPts val="0"/>
              </a:spcBef>
              <a:spcAft>
                <a:spcPts val="0"/>
              </a:spcAft>
              <a:buNone/>
            </a:pPr>
            <a:r>
              <a:t/>
            </a:r>
            <a:endParaRPr sz="850">
              <a:solidFill>
                <a:schemeClr val="accent1"/>
              </a:solidFill>
              <a:latin typeface="Lato"/>
              <a:ea typeface="Lato"/>
              <a:cs typeface="Lato"/>
              <a:sym typeface="Lato"/>
            </a:endParaRPr>
          </a:p>
          <a:p>
            <a:pPr indent="0" lvl="0" marL="0" rtl="0" algn="l">
              <a:spcBef>
                <a:spcPts val="0"/>
              </a:spcBef>
              <a:spcAft>
                <a:spcPts val="0"/>
              </a:spcAft>
              <a:buNone/>
            </a:pPr>
            <a:r>
              <a:rPr b="1" lang="en" sz="1350">
                <a:solidFill>
                  <a:schemeClr val="dk1"/>
                </a:solidFill>
                <a:latin typeface="Lato"/>
                <a:ea typeface="Lato"/>
                <a:cs typeface="Lato"/>
                <a:sym typeface="Lato"/>
              </a:rPr>
              <a:t>Model Selection</a:t>
            </a:r>
            <a:endParaRPr b="1" sz="1350">
              <a:solidFill>
                <a:schemeClr val="dk1"/>
              </a:solidFill>
              <a:latin typeface="Lato"/>
              <a:ea typeface="Lato"/>
              <a:cs typeface="Lato"/>
              <a:sym typeface="Lato"/>
            </a:endParaRPr>
          </a:p>
          <a:p>
            <a:pPr indent="0" lvl="0" marL="0" rtl="0" algn="l">
              <a:spcBef>
                <a:spcPts val="0"/>
              </a:spcBef>
              <a:spcAft>
                <a:spcPts val="0"/>
              </a:spcAft>
              <a:buNone/>
            </a:pPr>
            <a:r>
              <a:t/>
            </a:r>
            <a:endParaRPr b="1" sz="550">
              <a:solidFill>
                <a:schemeClr val="dk1"/>
              </a:solidFill>
              <a:latin typeface="Lato"/>
              <a:ea typeface="Lato"/>
              <a:cs typeface="Lato"/>
              <a:sym typeface="Lato"/>
            </a:endParaRPr>
          </a:p>
          <a:p>
            <a:pPr indent="0" lvl="0" marL="0" rtl="0" algn="l">
              <a:spcBef>
                <a:spcPts val="0"/>
              </a:spcBef>
              <a:spcAft>
                <a:spcPts val="0"/>
              </a:spcAft>
              <a:buNone/>
            </a:pPr>
            <a:r>
              <a:rPr lang="en" sz="1350">
                <a:solidFill>
                  <a:schemeClr val="dk1"/>
                </a:solidFill>
                <a:latin typeface="Lato"/>
                <a:ea typeface="Lato"/>
                <a:cs typeface="Lato"/>
                <a:sym typeface="Lato"/>
              </a:rPr>
              <a:t>Random Forest Classifier: </a:t>
            </a:r>
            <a:r>
              <a:rPr lang="en" sz="1350">
                <a:solidFill>
                  <a:schemeClr val="accent1"/>
                </a:solidFill>
                <a:latin typeface="Lato"/>
                <a:ea typeface="Lato"/>
                <a:cs typeface="Lato"/>
                <a:sym typeface="Lato"/>
              </a:rPr>
              <a:t>Chosen for its ability to handle non-linear relationships, handle large datasets, and provide feature importance insights.</a:t>
            </a:r>
            <a:endParaRPr sz="1350">
              <a:solidFill>
                <a:schemeClr val="accent1"/>
              </a:solidFill>
              <a:latin typeface="Lato"/>
              <a:ea typeface="Lato"/>
              <a:cs typeface="Lato"/>
              <a:sym typeface="Lato"/>
            </a:endParaRPr>
          </a:p>
          <a:p>
            <a:pPr indent="0" lvl="0" marL="0" rtl="0" algn="l">
              <a:spcBef>
                <a:spcPts val="0"/>
              </a:spcBef>
              <a:spcAft>
                <a:spcPts val="0"/>
              </a:spcAft>
              <a:buNone/>
            </a:pPr>
            <a:r>
              <a:t/>
            </a:r>
            <a:endParaRPr sz="1350">
              <a:solidFill>
                <a:schemeClr val="accent1"/>
              </a:solidFill>
              <a:latin typeface="Lato"/>
              <a:ea typeface="Lato"/>
              <a:cs typeface="Lato"/>
              <a:sym typeface="Lato"/>
            </a:endParaRPr>
          </a:p>
          <a:p>
            <a:pPr indent="0" lvl="0" marL="0" rtl="0" algn="l">
              <a:spcBef>
                <a:spcPts val="0"/>
              </a:spcBef>
              <a:spcAft>
                <a:spcPts val="0"/>
              </a:spcAft>
              <a:buNone/>
            </a:pPr>
            <a:r>
              <a:rPr b="1" lang="en" sz="1350">
                <a:solidFill>
                  <a:schemeClr val="dk1"/>
                </a:solidFill>
                <a:latin typeface="Lato"/>
                <a:ea typeface="Lato"/>
                <a:cs typeface="Lato"/>
                <a:sym typeface="Lato"/>
              </a:rPr>
              <a:t>Evaluation Metrics</a:t>
            </a:r>
            <a:endParaRPr b="1" sz="1350">
              <a:solidFill>
                <a:schemeClr val="dk1"/>
              </a:solidFill>
              <a:latin typeface="Lato"/>
              <a:ea typeface="Lato"/>
              <a:cs typeface="Lato"/>
              <a:sym typeface="Lato"/>
            </a:endParaRPr>
          </a:p>
          <a:p>
            <a:pPr indent="0" lvl="0" marL="0" rtl="0" algn="l">
              <a:spcBef>
                <a:spcPts val="0"/>
              </a:spcBef>
              <a:spcAft>
                <a:spcPts val="0"/>
              </a:spcAft>
              <a:buNone/>
            </a:pPr>
            <a:r>
              <a:t/>
            </a:r>
            <a:endParaRPr sz="450">
              <a:solidFill>
                <a:schemeClr val="accent1"/>
              </a:solidFill>
              <a:latin typeface="Lato"/>
              <a:ea typeface="Lato"/>
              <a:cs typeface="Lato"/>
              <a:sym typeface="Lato"/>
            </a:endParaRPr>
          </a:p>
          <a:p>
            <a:pPr indent="0" lvl="0" marL="0" rtl="0" algn="l">
              <a:spcBef>
                <a:spcPts val="0"/>
              </a:spcBef>
              <a:spcAft>
                <a:spcPts val="0"/>
              </a:spcAft>
              <a:buNone/>
            </a:pPr>
            <a:r>
              <a:rPr lang="en" sz="1350">
                <a:solidFill>
                  <a:schemeClr val="dk1"/>
                </a:solidFill>
                <a:latin typeface="Lato"/>
                <a:ea typeface="Lato"/>
                <a:cs typeface="Lato"/>
                <a:sym typeface="Lato"/>
              </a:rPr>
              <a:t>Accuracy, Precision, Recall, F1-score:</a:t>
            </a:r>
            <a:r>
              <a:rPr lang="en" sz="1350">
                <a:solidFill>
                  <a:schemeClr val="accent1"/>
                </a:solidFill>
                <a:latin typeface="Lato"/>
                <a:ea typeface="Lato"/>
                <a:cs typeface="Lato"/>
                <a:sym typeface="Lato"/>
              </a:rPr>
              <a:t> Used to assess the model's performance on both training and new data.</a:t>
            </a:r>
            <a:endParaRPr sz="1350">
              <a:solidFill>
                <a:schemeClr val="accent1"/>
              </a:solidFill>
              <a:latin typeface="Lato"/>
              <a:ea typeface="Lato"/>
              <a:cs typeface="Lato"/>
              <a:sym typeface="Lato"/>
            </a:endParaRPr>
          </a:p>
          <a:p>
            <a:pPr indent="0" lvl="0" marL="0" rtl="0" algn="l">
              <a:spcBef>
                <a:spcPts val="0"/>
              </a:spcBef>
              <a:spcAft>
                <a:spcPts val="0"/>
              </a:spcAft>
              <a:buNone/>
            </a:pPr>
            <a:r>
              <a:t/>
            </a:r>
            <a:endParaRPr sz="1300">
              <a:solidFill>
                <a:schemeClr val="accent1"/>
              </a:solidFill>
              <a:latin typeface="Lato"/>
              <a:ea typeface="Lato"/>
              <a:cs typeface="Lato"/>
              <a:sym typeface="Lato"/>
            </a:endParaRPr>
          </a:p>
          <a:p>
            <a:pPr indent="0" lvl="0" marL="0" rtl="0" algn="l">
              <a:spcBef>
                <a:spcPts val="0"/>
              </a:spcBef>
              <a:spcAft>
                <a:spcPts val="0"/>
              </a:spcAft>
              <a:buNone/>
            </a:pPr>
            <a:r>
              <a:t/>
            </a:r>
            <a:endParaRPr sz="1300">
              <a:solidFill>
                <a:schemeClr val="accent1"/>
              </a:solidFill>
              <a:latin typeface="Lato"/>
              <a:ea typeface="Lato"/>
              <a:cs typeface="Lato"/>
              <a:sym typeface="La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3"/>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p>
            <a:pPr indent="0" lvl="0" marL="0" rtl="0" algn="ctr">
              <a:spcBef>
                <a:spcPts val="0"/>
              </a:spcBef>
              <a:spcAft>
                <a:spcPts val="1000"/>
              </a:spcAft>
              <a:buNone/>
            </a:pPr>
            <a:r>
              <a:rPr b="1" lang="en" sz="700">
                <a:solidFill>
                  <a:schemeClr val="lt1"/>
                </a:solidFill>
              </a:rPr>
              <a:t>1</a:t>
            </a:r>
            <a:endParaRPr b="1" sz="700">
              <a:solidFill>
                <a:schemeClr val="lt1"/>
              </a:solidFill>
            </a:endParaRPr>
          </a:p>
        </p:txBody>
      </p:sp>
      <p:sp>
        <p:nvSpPr>
          <p:cNvPr id="177" name="Google Shape;177;p23"/>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METHODOLOGY</a:t>
            </a:r>
            <a:endParaRPr b="0" sz="3000"/>
          </a:p>
        </p:txBody>
      </p:sp>
      <p:sp>
        <p:nvSpPr>
          <p:cNvPr id="178" name="Google Shape;178;p23"/>
          <p:cNvSpPr txBox="1"/>
          <p:nvPr/>
        </p:nvSpPr>
        <p:spPr>
          <a:xfrm>
            <a:off x="4774800" y="211200"/>
            <a:ext cx="4004700" cy="390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350">
                <a:solidFill>
                  <a:schemeClr val="dk1"/>
                </a:solidFill>
                <a:latin typeface="Lato"/>
                <a:ea typeface="Lato"/>
                <a:cs typeface="Lato"/>
                <a:sym typeface="Lato"/>
              </a:rPr>
              <a:t>Recommendation System's Performance</a:t>
            </a:r>
            <a:endParaRPr b="1" sz="1350">
              <a:solidFill>
                <a:schemeClr val="dk1"/>
              </a:solidFill>
              <a:latin typeface="Lato"/>
              <a:ea typeface="Lato"/>
              <a:cs typeface="Lato"/>
              <a:sym typeface="Lato"/>
            </a:endParaRPr>
          </a:p>
          <a:p>
            <a:pPr indent="0" lvl="0" marL="0" rtl="0" algn="l">
              <a:spcBef>
                <a:spcPts val="0"/>
              </a:spcBef>
              <a:spcAft>
                <a:spcPts val="0"/>
              </a:spcAft>
              <a:buNone/>
            </a:pPr>
            <a:r>
              <a:t/>
            </a:r>
            <a:endParaRPr b="1" sz="1350">
              <a:solidFill>
                <a:schemeClr val="dk1"/>
              </a:solidFill>
              <a:latin typeface="Lato"/>
              <a:ea typeface="Lato"/>
              <a:cs typeface="Lato"/>
              <a:sym typeface="Lato"/>
            </a:endParaRPr>
          </a:p>
          <a:p>
            <a:pPr indent="0" lvl="0" marL="0" rtl="0" algn="l">
              <a:spcBef>
                <a:spcPts val="0"/>
              </a:spcBef>
              <a:spcAft>
                <a:spcPts val="0"/>
              </a:spcAft>
              <a:buNone/>
            </a:pPr>
            <a:r>
              <a:rPr lang="en" sz="1350">
                <a:solidFill>
                  <a:schemeClr val="dk1"/>
                </a:solidFill>
                <a:latin typeface="Lato"/>
                <a:ea typeface="Lato"/>
                <a:cs typeface="Lato"/>
                <a:sym typeface="Lato"/>
              </a:rPr>
              <a:t>Model Performance:</a:t>
            </a:r>
            <a:r>
              <a:rPr b="1" lang="en" sz="1350">
                <a:solidFill>
                  <a:schemeClr val="dk1"/>
                </a:solidFill>
                <a:latin typeface="Lato"/>
                <a:ea typeface="Lato"/>
                <a:cs typeface="Lato"/>
                <a:sym typeface="Lato"/>
              </a:rPr>
              <a:t> </a:t>
            </a:r>
            <a:r>
              <a:rPr lang="en" sz="1350">
                <a:solidFill>
                  <a:schemeClr val="dk2"/>
                </a:solidFill>
                <a:latin typeface="Lato"/>
                <a:ea typeface="Lato"/>
                <a:cs typeface="Lato"/>
                <a:sym typeface="Lato"/>
              </a:rPr>
              <a:t>Achieved an accuracy of X% on the test set.</a:t>
            </a:r>
            <a:endParaRPr sz="1350">
              <a:solidFill>
                <a:schemeClr val="dk2"/>
              </a:solidFill>
              <a:latin typeface="Lato"/>
              <a:ea typeface="Lato"/>
              <a:cs typeface="Lato"/>
              <a:sym typeface="Lato"/>
            </a:endParaRPr>
          </a:p>
          <a:p>
            <a:pPr indent="0" lvl="0" marL="0" rtl="0" algn="l">
              <a:spcBef>
                <a:spcPts val="0"/>
              </a:spcBef>
              <a:spcAft>
                <a:spcPts val="0"/>
              </a:spcAft>
              <a:buNone/>
            </a:pPr>
            <a:r>
              <a:t/>
            </a:r>
            <a:endParaRPr sz="1350">
              <a:solidFill>
                <a:schemeClr val="dk2"/>
              </a:solidFill>
              <a:latin typeface="Lato"/>
              <a:ea typeface="Lato"/>
              <a:cs typeface="Lato"/>
              <a:sym typeface="Lato"/>
            </a:endParaRPr>
          </a:p>
          <a:p>
            <a:pPr indent="0" lvl="0" marL="0" rtl="0" algn="l">
              <a:spcBef>
                <a:spcPts val="0"/>
              </a:spcBef>
              <a:spcAft>
                <a:spcPts val="0"/>
              </a:spcAft>
              <a:buNone/>
            </a:pPr>
            <a:r>
              <a:rPr lang="en" sz="1350">
                <a:solidFill>
                  <a:schemeClr val="dk1"/>
                </a:solidFill>
                <a:latin typeface="Lato"/>
                <a:ea typeface="Lato"/>
                <a:cs typeface="Lato"/>
                <a:sym typeface="Lato"/>
              </a:rPr>
              <a:t>Precision, Recall, F1-score: </a:t>
            </a:r>
            <a:r>
              <a:rPr lang="en" sz="1350">
                <a:solidFill>
                  <a:schemeClr val="accent1"/>
                </a:solidFill>
                <a:latin typeface="Lato"/>
                <a:ea typeface="Lato"/>
                <a:cs typeface="Lato"/>
                <a:sym typeface="Lato"/>
              </a:rPr>
              <a:t>Provided insights into the model's ability to correctly predict investment decisions.</a:t>
            </a:r>
            <a:endParaRPr sz="1350">
              <a:solidFill>
                <a:schemeClr val="accent1"/>
              </a:solidFill>
              <a:latin typeface="Lato"/>
              <a:ea typeface="Lato"/>
              <a:cs typeface="Lato"/>
              <a:sym typeface="Lato"/>
            </a:endParaRPr>
          </a:p>
          <a:p>
            <a:pPr indent="0" lvl="0" marL="0" rtl="0" algn="l">
              <a:spcBef>
                <a:spcPts val="0"/>
              </a:spcBef>
              <a:spcAft>
                <a:spcPts val="0"/>
              </a:spcAft>
              <a:buNone/>
            </a:pPr>
            <a:r>
              <a:t/>
            </a:r>
            <a:endParaRPr b="1" sz="1350">
              <a:solidFill>
                <a:schemeClr val="dk1"/>
              </a:solidFill>
              <a:latin typeface="Lato"/>
              <a:ea typeface="Lato"/>
              <a:cs typeface="Lato"/>
              <a:sym typeface="Lato"/>
            </a:endParaRPr>
          </a:p>
          <a:p>
            <a:pPr indent="0" lvl="0" marL="0" rtl="0" algn="l">
              <a:spcBef>
                <a:spcPts val="0"/>
              </a:spcBef>
              <a:spcAft>
                <a:spcPts val="0"/>
              </a:spcAft>
              <a:buNone/>
            </a:pPr>
            <a:r>
              <a:t/>
            </a:r>
            <a:endParaRPr b="1" sz="1350">
              <a:solidFill>
                <a:schemeClr val="dk1"/>
              </a:solidFill>
              <a:latin typeface="Lato"/>
              <a:ea typeface="Lato"/>
              <a:cs typeface="Lato"/>
              <a:sym typeface="Lato"/>
            </a:endParaRPr>
          </a:p>
          <a:p>
            <a:pPr indent="0" lvl="0" marL="0" rtl="0" algn="l">
              <a:spcBef>
                <a:spcPts val="0"/>
              </a:spcBef>
              <a:spcAft>
                <a:spcPts val="0"/>
              </a:spcAft>
              <a:buNone/>
            </a:pPr>
            <a:r>
              <a:t/>
            </a:r>
            <a:endParaRPr b="1" sz="1350">
              <a:solidFill>
                <a:schemeClr val="dk1"/>
              </a:solidFill>
              <a:latin typeface="Lato"/>
              <a:ea typeface="Lato"/>
              <a:cs typeface="Lato"/>
              <a:sym typeface="Lato"/>
            </a:endParaRPr>
          </a:p>
          <a:p>
            <a:pPr indent="0" lvl="0" marL="0" rtl="0" algn="l">
              <a:spcBef>
                <a:spcPts val="0"/>
              </a:spcBef>
              <a:spcAft>
                <a:spcPts val="0"/>
              </a:spcAft>
              <a:buNone/>
            </a:pPr>
            <a:r>
              <a:t/>
            </a:r>
            <a:endParaRPr sz="1300">
              <a:solidFill>
                <a:schemeClr val="accent1"/>
              </a:solidFill>
              <a:latin typeface="Lato"/>
              <a:ea typeface="Lato"/>
              <a:cs typeface="Lato"/>
              <a:sym typeface="La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24"/>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p>
            <a:pPr indent="0" lvl="0" marL="0" rtl="0" algn="ctr">
              <a:spcBef>
                <a:spcPts val="0"/>
              </a:spcBef>
              <a:spcAft>
                <a:spcPts val="1000"/>
              </a:spcAft>
              <a:buNone/>
            </a:pPr>
            <a:r>
              <a:rPr b="1" lang="en" sz="700">
                <a:solidFill>
                  <a:schemeClr val="lt1"/>
                </a:solidFill>
              </a:rPr>
              <a:t>1</a:t>
            </a:r>
            <a:endParaRPr b="1" sz="700">
              <a:solidFill>
                <a:schemeClr val="lt1"/>
              </a:solidFill>
            </a:endParaRPr>
          </a:p>
        </p:txBody>
      </p:sp>
      <p:sp>
        <p:nvSpPr>
          <p:cNvPr id="184" name="Google Shape;184;p24"/>
          <p:cNvSpPr txBox="1"/>
          <p:nvPr>
            <p:ph type="title"/>
          </p:nvPr>
        </p:nvSpPr>
        <p:spPr>
          <a:xfrm>
            <a:off x="247850" y="1318650"/>
            <a:ext cx="4148100" cy="16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INSIGHTS AND RECOMMENDATIONS</a:t>
            </a:r>
            <a:endParaRPr b="0" sz="3000"/>
          </a:p>
        </p:txBody>
      </p:sp>
      <p:sp>
        <p:nvSpPr>
          <p:cNvPr id="185" name="Google Shape;185;p24"/>
          <p:cNvSpPr txBox="1"/>
          <p:nvPr/>
        </p:nvSpPr>
        <p:spPr>
          <a:xfrm>
            <a:off x="4774800" y="211200"/>
            <a:ext cx="4004700" cy="390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50">
                <a:solidFill>
                  <a:schemeClr val="dk1"/>
                </a:solidFill>
                <a:latin typeface="Lato"/>
                <a:ea typeface="Lato"/>
                <a:cs typeface="Lato"/>
                <a:sym typeface="Lato"/>
              </a:rPr>
              <a:t>Investment Awareness: </a:t>
            </a:r>
            <a:r>
              <a:rPr lang="en" sz="1350">
                <a:solidFill>
                  <a:schemeClr val="accent1"/>
                </a:solidFill>
                <a:latin typeface="Lato"/>
                <a:ea typeface="Lato"/>
                <a:cs typeface="Lato"/>
                <a:sym typeface="Lato"/>
              </a:rPr>
              <a:t>Increase awareness through targeted campaigns, leveraging popular media channels like television.</a:t>
            </a:r>
            <a:endParaRPr sz="1350">
              <a:solidFill>
                <a:schemeClr val="accent1"/>
              </a:solidFill>
              <a:latin typeface="Lato"/>
              <a:ea typeface="Lato"/>
              <a:cs typeface="Lato"/>
              <a:sym typeface="Lato"/>
            </a:endParaRPr>
          </a:p>
          <a:p>
            <a:pPr indent="0" lvl="0" marL="0" rtl="0" algn="l">
              <a:spcBef>
                <a:spcPts val="0"/>
              </a:spcBef>
              <a:spcAft>
                <a:spcPts val="0"/>
              </a:spcAft>
              <a:buNone/>
            </a:pPr>
            <a:r>
              <a:t/>
            </a:r>
            <a:endParaRPr sz="1350">
              <a:solidFill>
                <a:schemeClr val="dk1"/>
              </a:solidFill>
              <a:latin typeface="Lato"/>
              <a:ea typeface="Lato"/>
              <a:cs typeface="Lato"/>
              <a:sym typeface="Lato"/>
            </a:endParaRPr>
          </a:p>
          <a:p>
            <a:pPr indent="0" lvl="0" marL="0" rtl="0" algn="l">
              <a:spcBef>
                <a:spcPts val="0"/>
              </a:spcBef>
              <a:spcAft>
                <a:spcPts val="0"/>
              </a:spcAft>
              <a:buNone/>
            </a:pPr>
            <a:r>
              <a:rPr lang="en" sz="1350">
                <a:solidFill>
                  <a:schemeClr val="dk1"/>
                </a:solidFill>
                <a:latin typeface="Lato"/>
                <a:ea typeface="Lato"/>
                <a:cs typeface="Lato"/>
                <a:sym typeface="Lato"/>
              </a:rPr>
              <a:t>Risk Management: </a:t>
            </a:r>
            <a:r>
              <a:rPr lang="en" sz="1350">
                <a:solidFill>
                  <a:schemeClr val="accent1"/>
                </a:solidFill>
                <a:latin typeface="Lato"/>
                <a:ea typeface="Lato"/>
                <a:cs typeface="Lato"/>
                <a:sym typeface="Lato"/>
              </a:rPr>
              <a:t>Provide education and resources to help investors better understand risk levels and make informed decisions.</a:t>
            </a:r>
            <a:endParaRPr sz="1350">
              <a:solidFill>
                <a:schemeClr val="accent1"/>
              </a:solidFill>
              <a:latin typeface="Lato"/>
              <a:ea typeface="Lato"/>
              <a:cs typeface="Lato"/>
              <a:sym typeface="Lato"/>
            </a:endParaRPr>
          </a:p>
          <a:p>
            <a:pPr indent="0" lvl="0" marL="0" rtl="0" algn="l">
              <a:spcBef>
                <a:spcPts val="0"/>
              </a:spcBef>
              <a:spcAft>
                <a:spcPts val="0"/>
              </a:spcAft>
              <a:buNone/>
            </a:pPr>
            <a:r>
              <a:t/>
            </a:r>
            <a:endParaRPr sz="1350">
              <a:solidFill>
                <a:schemeClr val="dk1"/>
              </a:solidFill>
              <a:latin typeface="Lato"/>
              <a:ea typeface="Lato"/>
              <a:cs typeface="Lato"/>
              <a:sym typeface="Lato"/>
            </a:endParaRPr>
          </a:p>
          <a:p>
            <a:pPr indent="0" lvl="0" marL="0" rtl="0" algn="l">
              <a:spcBef>
                <a:spcPts val="0"/>
              </a:spcBef>
              <a:spcAft>
                <a:spcPts val="0"/>
              </a:spcAft>
              <a:buNone/>
            </a:pPr>
            <a:r>
              <a:rPr lang="en" sz="1350">
                <a:solidFill>
                  <a:schemeClr val="dk1"/>
                </a:solidFill>
                <a:latin typeface="Lato"/>
                <a:ea typeface="Lato"/>
                <a:cs typeface="Lato"/>
                <a:sym typeface="Lato"/>
              </a:rPr>
              <a:t>Diversification Strategies: </a:t>
            </a:r>
            <a:r>
              <a:rPr lang="en" sz="1350">
                <a:solidFill>
                  <a:schemeClr val="accent1"/>
                </a:solidFill>
                <a:latin typeface="Lato"/>
                <a:ea typeface="Lato"/>
                <a:cs typeface="Lato"/>
                <a:sym typeface="Lato"/>
              </a:rPr>
              <a:t>Encourage investors to diversify their portfolios based on their risk tolerance levels and investment goals.</a:t>
            </a:r>
            <a:endParaRPr sz="1350">
              <a:solidFill>
                <a:schemeClr val="accent1"/>
              </a:solidFill>
              <a:latin typeface="Lato"/>
              <a:ea typeface="Lato"/>
              <a:cs typeface="Lato"/>
              <a:sym typeface="Lato"/>
            </a:endParaRPr>
          </a:p>
          <a:p>
            <a:pPr indent="0" lvl="0" marL="0" rtl="0" algn="l">
              <a:spcBef>
                <a:spcPts val="0"/>
              </a:spcBef>
              <a:spcAft>
                <a:spcPts val="0"/>
              </a:spcAft>
              <a:buNone/>
            </a:pPr>
            <a:r>
              <a:t/>
            </a:r>
            <a:endParaRPr sz="1350">
              <a:solidFill>
                <a:schemeClr val="dk1"/>
              </a:solidFill>
              <a:latin typeface="Lato"/>
              <a:ea typeface="Lato"/>
              <a:cs typeface="Lato"/>
              <a:sym typeface="Lato"/>
            </a:endParaRPr>
          </a:p>
          <a:p>
            <a:pPr indent="0" lvl="0" marL="0" rtl="0" algn="l">
              <a:spcBef>
                <a:spcPts val="0"/>
              </a:spcBef>
              <a:spcAft>
                <a:spcPts val="0"/>
              </a:spcAft>
              <a:buNone/>
            </a:pPr>
            <a:r>
              <a:rPr lang="en" sz="1350">
                <a:solidFill>
                  <a:schemeClr val="dk1"/>
                </a:solidFill>
                <a:latin typeface="Lato"/>
                <a:ea typeface="Lato"/>
                <a:cs typeface="Lato"/>
                <a:sym typeface="Lato"/>
              </a:rPr>
              <a:t>Continuous Monitoring: </a:t>
            </a:r>
            <a:r>
              <a:rPr lang="en" sz="1350">
                <a:solidFill>
                  <a:schemeClr val="accent1"/>
                </a:solidFill>
                <a:latin typeface="Lato"/>
                <a:ea typeface="Lato"/>
                <a:cs typeface="Lato"/>
                <a:sym typeface="Lato"/>
              </a:rPr>
              <a:t>Implement systems for continuous monitoring and adjustment of investment strategies based on market conditions and investor preferences.</a:t>
            </a:r>
            <a:endParaRPr sz="1350">
              <a:solidFill>
                <a:schemeClr val="accent1"/>
              </a:solidFill>
              <a:latin typeface="Lato"/>
              <a:ea typeface="Lato"/>
              <a:cs typeface="Lato"/>
              <a:sym typeface="Lato"/>
            </a:endParaRPr>
          </a:p>
          <a:p>
            <a:pPr indent="0" lvl="0" marL="0" rtl="0" algn="l">
              <a:spcBef>
                <a:spcPts val="0"/>
              </a:spcBef>
              <a:spcAft>
                <a:spcPts val="0"/>
              </a:spcAft>
              <a:buNone/>
            </a:pPr>
            <a:r>
              <a:t/>
            </a:r>
            <a:endParaRPr b="1" sz="1350">
              <a:solidFill>
                <a:schemeClr val="accent1"/>
              </a:solidFill>
              <a:latin typeface="Lato"/>
              <a:ea typeface="Lato"/>
              <a:cs typeface="Lato"/>
              <a:sym typeface="Lato"/>
            </a:endParaRPr>
          </a:p>
          <a:p>
            <a:pPr indent="0" lvl="0" marL="0" rtl="0" algn="l">
              <a:spcBef>
                <a:spcPts val="0"/>
              </a:spcBef>
              <a:spcAft>
                <a:spcPts val="0"/>
              </a:spcAft>
              <a:buNone/>
            </a:pPr>
            <a:r>
              <a:t/>
            </a:r>
            <a:endParaRPr b="1" sz="1350">
              <a:solidFill>
                <a:schemeClr val="dk1"/>
              </a:solidFill>
              <a:latin typeface="Lato"/>
              <a:ea typeface="Lato"/>
              <a:cs typeface="Lato"/>
              <a:sym typeface="Lato"/>
            </a:endParaRPr>
          </a:p>
          <a:p>
            <a:pPr indent="0" lvl="0" marL="0" rtl="0" algn="l">
              <a:spcBef>
                <a:spcPts val="0"/>
              </a:spcBef>
              <a:spcAft>
                <a:spcPts val="0"/>
              </a:spcAft>
              <a:buNone/>
            </a:pPr>
            <a:r>
              <a:t/>
            </a:r>
            <a:endParaRPr b="1" sz="1350">
              <a:solidFill>
                <a:schemeClr val="dk1"/>
              </a:solidFill>
              <a:latin typeface="Lato"/>
              <a:ea typeface="Lato"/>
              <a:cs typeface="Lato"/>
              <a:sym typeface="Lato"/>
            </a:endParaRPr>
          </a:p>
          <a:p>
            <a:pPr indent="0" lvl="0" marL="0" rtl="0" algn="l">
              <a:spcBef>
                <a:spcPts val="0"/>
              </a:spcBef>
              <a:spcAft>
                <a:spcPts val="0"/>
              </a:spcAft>
              <a:buNone/>
            </a:pPr>
            <a:r>
              <a:t/>
            </a:r>
            <a:endParaRPr b="1" sz="1350">
              <a:solidFill>
                <a:schemeClr val="dk1"/>
              </a:solidFill>
              <a:latin typeface="Lato"/>
              <a:ea typeface="Lato"/>
              <a:cs typeface="Lato"/>
              <a:sym typeface="Lato"/>
            </a:endParaRPr>
          </a:p>
          <a:p>
            <a:pPr indent="0" lvl="0" marL="0" rtl="0" algn="l">
              <a:spcBef>
                <a:spcPts val="0"/>
              </a:spcBef>
              <a:spcAft>
                <a:spcPts val="0"/>
              </a:spcAft>
              <a:buNone/>
            </a:pPr>
            <a:r>
              <a:t/>
            </a:r>
            <a:endParaRPr sz="1300">
              <a:solidFill>
                <a:schemeClr val="accent1"/>
              </a:solidFill>
              <a:latin typeface="Lato"/>
              <a:ea typeface="Lato"/>
              <a:cs typeface="Lato"/>
              <a:sym typeface="La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25"/>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p>
            <a:pPr indent="0" lvl="0" marL="0" rtl="0" algn="ctr">
              <a:spcBef>
                <a:spcPts val="0"/>
              </a:spcBef>
              <a:spcAft>
                <a:spcPts val="1000"/>
              </a:spcAft>
              <a:buNone/>
            </a:pPr>
            <a:r>
              <a:rPr b="1" lang="en" sz="700">
                <a:solidFill>
                  <a:schemeClr val="lt1"/>
                </a:solidFill>
              </a:rPr>
              <a:t>1</a:t>
            </a:r>
            <a:endParaRPr b="1" sz="700">
              <a:solidFill>
                <a:schemeClr val="lt1"/>
              </a:solidFill>
            </a:endParaRPr>
          </a:p>
        </p:txBody>
      </p:sp>
      <p:sp>
        <p:nvSpPr>
          <p:cNvPr id="191" name="Google Shape;191;p25"/>
          <p:cNvSpPr txBox="1"/>
          <p:nvPr>
            <p:ph type="title"/>
          </p:nvPr>
        </p:nvSpPr>
        <p:spPr>
          <a:xfrm>
            <a:off x="247850" y="1318650"/>
            <a:ext cx="4148100" cy="16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AREAS OF IMPROVEMENT AND FUTURE RESEARCH</a:t>
            </a:r>
            <a:endParaRPr b="0" sz="3000"/>
          </a:p>
        </p:txBody>
      </p:sp>
      <p:sp>
        <p:nvSpPr>
          <p:cNvPr id="192" name="Google Shape;192;p25"/>
          <p:cNvSpPr txBox="1"/>
          <p:nvPr/>
        </p:nvSpPr>
        <p:spPr>
          <a:xfrm>
            <a:off x="4774800" y="211200"/>
            <a:ext cx="4004700" cy="390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50">
                <a:solidFill>
                  <a:schemeClr val="dk1"/>
                </a:solidFill>
                <a:latin typeface="Lato"/>
                <a:ea typeface="Lato"/>
                <a:cs typeface="Lato"/>
                <a:sym typeface="Lato"/>
              </a:rPr>
              <a:t>Feature Engineering:</a:t>
            </a:r>
            <a:r>
              <a:rPr lang="en" sz="1350">
                <a:solidFill>
                  <a:schemeClr val="accent1"/>
                </a:solidFill>
                <a:latin typeface="Lato"/>
                <a:ea typeface="Lato"/>
                <a:cs typeface="Lato"/>
                <a:sym typeface="Lato"/>
              </a:rPr>
              <a:t> Explore additional features or transformations to enhance model performance.</a:t>
            </a:r>
            <a:endParaRPr sz="1350">
              <a:solidFill>
                <a:schemeClr val="accent1"/>
              </a:solidFill>
              <a:latin typeface="Lato"/>
              <a:ea typeface="Lato"/>
              <a:cs typeface="Lato"/>
              <a:sym typeface="Lato"/>
            </a:endParaRPr>
          </a:p>
          <a:p>
            <a:pPr indent="0" lvl="0" marL="0" rtl="0" algn="l">
              <a:spcBef>
                <a:spcPts val="0"/>
              </a:spcBef>
              <a:spcAft>
                <a:spcPts val="0"/>
              </a:spcAft>
              <a:buNone/>
            </a:pPr>
            <a:r>
              <a:t/>
            </a:r>
            <a:endParaRPr sz="1350">
              <a:solidFill>
                <a:schemeClr val="dk1"/>
              </a:solidFill>
              <a:latin typeface="Lato"/>
              <a:ea typeface="Lato"/>
              <a:cs typeface="Lato"/>
              <a:sym typeface="Lato"/>
            </a:endParaRPr>
          </a:p>
          <a:p>
            <a:pPr indent="0" lvl="0" marL="0" rtl="0" algn="l">
              <a:spcBef>
                <a:spcPts val="0"/>
              </a:spcBef>
              <a:spcAft>
                <a:spcPts val="0"/>
              </a:spcAft>
              <a:buNone/>
            </a:pPr>
            <a:r>
              <a:rPr lang="en" sz="1350">
                <a:solidFill>
                  <a:schemeClr val="dk1"/>
                </a:solidFill>
                <a:latin typeface="Lato"/>
                <a:ea typeface="Lato"/>
                <a:cs typeface="Lato"/>
                <a:sym typeface="Lato"/>
              </a:rPr>
              <a:t>Ensemble Techniques: </a:t>
            </a:r>
            <a:r>
              <a:rPr lang="en" sz="1350">
                <a:solidFill>
                  <a:schemeClr val="accent1"/>
                </a:solidFill>
                <a:latin typeface="Lato"/>
                <a:ea typeface="Lato"/>
                <a:cs typeface="Lato"/>
                <a:sym typeface="Lato"/>
              </a:rPr>
              <a:t>Experiment with ensemble methods to further improve predictive accuracy.</a:t>
            </a:r>
            <a:endParaRPr sz="1350">
              <a:solidFill>
                <a:schemeClr val="accent1"/>
              </a:solidFill>
              <a:latin typeface="Lato"/>
              <a:ea typeface="Lato"/>
              <a:cs typeface="Lato"/>
              <a:sym typeface="Lato"/>
            </a:endParaRPr>
          </a:p>
          <a:p>
            <a:pPr indent="0" lvl="0" marL="0" rtl="0" algn="l">
              <a:spcBef>
                <a:spcPts val="0"/>
              </a:spcBef>
              <a:spcAft>
                <a:spcPts val="0"/>
              </a:spcAft>
              <a:buNone/>
            </a:pPr>
            <a:r>
              <a:t/>
            </a:r>
            <a:endParaRPr sz="1350">
              <a:solidFill>
                <a:schemeClr val="dk1"/>
              </a:solidFill>
              <a:latin typeface="Lato"/>
              <a:ea typeface="Lato"/>
              <a:cs typeface="Lato"/>
              <a:sym typeface="Lato"/>
            </a:endParaRPr>
          </a:p>
          <a:p>
            <a:pPr indent="0" lvl="0" marL="0" rtl="0" algn="l">
              <a:spcBef>
                <a:spcPts val="0"/>
              </a:spcBef>
              <a:spcAft>
                <a:spcPts val="0"/>
              </a:spcAft>
              <a:buNone/>
            </a:pPr>
            <a:r>
              <a:rPr lang="en" sz="1350">
                <a:solidFill>
                  <a:schemeClr val="dk1"/>
                </a:solidFill>
                <a:latin typeface="Lato"/>
                <a:ea typeface="Lato"/>
                <a:cs typeface="Lato"/>
                <a:sym typeface="Lato"/>
              </a:rPr>
              <a:t>Dynamic Recommendation: </a:t>
            </a:r>
            <a:r>
              <a:rPr lang="en" sz="1350">
                <a:solidFill>
                  <a:schemeClr val="accent1"/>
                </a:solidFill>
                <a:latin typeface="Lato"/>
                <a:ea typeface="Lato"/>
                <a:cs typeface="Lato"/>
                <a:sym typeface="Lato"/>
              </a:rPr>
              <a:t>Develop a dynamic recommendation system that adapts to changing market trends and investor preferences.</a:t>
            </a:r>
            <a:endParaRPr sz="1350">
              <a:solidFill>
                <a:schemeClr val="accent1"/>
              </a:solidFill>
              <a:latin typeface="Lato"/>
              <a:ea typeface="Lato"/>
              <a:cs typeface="Lato"/>
              <a:sym typeface="Lato"/>
            </a:endParaRPr>
          </a:p>
          <a:p>
            <a:pPr indent="0" lvl="0" marL="0" rtl="0" algn="l">
              <a:spcBef>
                <a:spcPts val="0"/>
              </a:spcBef>
              <a:spcAft>
                <a:spcPts val="0"/>
              </a:spcAft>
              <a:buNone/>
            </a:pPr>
            <a:r>
              <a:t/>
            </a:r>
            <a:endParaRPr sz="1350">
              <a:solidFill>
                <a:schemeClr val="dk1"/>
              </a:solidFill>
              <a:latin typeface="Lato"/>
              <a:ea typeface="Lato"/>
              <a:cs typeface="Lato"/>
              <a:sym typeface="Lato"/>
            </a:endParaRPr>
          </a:p>
          <a:p>
            <a:pPr indent="0" lvl="0" marL="0" rtl="0" algn="l">
              <a:spcBef>
                <a:spcPts val="0"/>
              </a:spcBef>
              <a:spcAft>
                <a:spcPts val="0"/>
              </a:spcAft>
              <a:buNone/>
            </a:pPr>
            <a:r>
              <a:rPr lang="en" sz="1350">
                <a:solidFill>
                  <a:schemeClr val="dk1"/>
                </a:solidFill>
                <a:latin typeface="Lato"/>
                <a:ea typeface="Lato"/>
                <a:cs typeface="Lato"/>
                <a:sym typeface="Lato"/>
              </a:rPr>
              <a:t>User Feedback Integration: </a:t>
            </a:r>
            <a:r>
              <a:rPr lang="en" sz="1350">
                <a:solidFill>
                  <a:schemeClr val="accent1"/>
                </a:solidFill>
                <a:latin typeface="Lato"/>
                <a:ea typeface="Lato"/>
                <a:cs typeface="Lato"/>
                <a:sym typeface="Lato"/>
              </a:rPr>
              <a:t>Incorporate user feedback mechanisms to refine recommendations over time.</a:t>
            </a:r>
            <a:endParaRPr sz="1350">
              <a:solidFill>
                <a:schemeClr val="accent1"/>
              </a:solidFill>
              <a:latin typeface="Lato"/>
              <a:ea typeface="Lato"/>
              <a:cs typeface="Lato"/>
              <a:sym typeface="Lato"/>
            </a:endParaRPr>
          </a:p>
          <a:p>
            <a:pPr indent="0" lvl="0" marL="0" rtl="0" algn="l">
              <a:spcBef>
                <a:spcPts val="0"/>
              </a:spcBef>
              <a:spcAft>
                <a:spcPts val="0"/>
              </a:spcAft>
              <a:buNone/>
            </a:pPr>
            <a:r>
              <a:t/>
            </a:r>
            <a:endParaRPr sz="1350">
              <a:solidFill>
                <a:schemeClr val="dk1"/>
              </a:solidFill>
              <a:latin typeface="Lato"/>
              <a:ea typeface="Lato"/>
              <a:cs typeface="Lato"/>
              <a:sym typeface="Lato"/>
            </a:endParaRPr>
          </a:p>
          <a:p>
            <a:pPr indent="0" lvl="0" marL="0" rtl="0" algn="l">
              <a:spcBef>
                <a:spcPts val="0"/>
              </a:spcBef>
              <a:spcAft>
                <a:spcPts val="0"/>
              </a:spcAft>
              <a:buNone/>
            </a:pPr>
            <a:r>
              <a:t/>
            </a:r>
            <a:endParaRPr sz="1350">
              <a:solidFill>
                <a:schemeClr val="dk1"/>
              </a:solidFill>
              <a:latin typeface="Lato"/>
              <a:ea typeface="Lato"/>
              <a:cs typeface="Lato"/>
              <a:sym typeface="Lato"/>
            </a:endParaRPr>
          </a:p>
          <a:p>
            <a:pPr indent="0" lvl="0" marL="0" rtl="0" algn="l">
              <a:spcBef>
                <a:spcPts val="0"/>
              </a:spcBef>
              <a:spcAft>
                <a:spcPts val="0"/>
              </a:spcAft>
              <a:buNone/>
            </a:pPr>
            <a:r>
              <a:t/>
            </a:r>
            <a:endParaRPr b="1" sz="1350">
              <a:solidFill>
                <a:schemeClr val="accent1"/>
              </a:solidFill>
              <a:latin typeface="Lato"/>
              <a:ea typeface="Lato"/>
              <a:cs typeface="Lato"/>
              <a:sym typeface="Lato"/>
            </a:endParaRPr>
          </a:p>
          <a:p>
            <a:pPr indent="0" lvl="0" marL="0" rtl="0" algn="l">
              <a:spcBef>
                <a:spcPts val="0"/>
              </a:spcBef>
              <a:spcAft>
                <a:spcPts val="0"/>
              </a:spcAft>
              <a:buNone/>
            </a:pPr>
            <a:r>
              <a:t/>
            </a:r>
            <a:endParaRPr b="1" sz="1350">
              <a:solidFill>
                <a:schemeClr val="dk1"/>
              </a:solidFill>
              <a:latin typeface="Lato"/>
              <a:ea typeface="Lato"/>
              <a:cs typeface="Lato"/>
              <a:sym typeface="Lato"/>
            </a:endParaRPr>
          </a:p>
          <a:p>
            <a:pPr indent="0" lvl="0" marL="0" rtl="0" algn="l">
              <a:spcBef>
                <a:spcPts val="0"/>
              </a:spcBef>
              <a:spcAft>
                <a:spcPts val="0"/>
              </a:spcAft>
              <a:buNone/>
            </a:pPr>
            <a:r>
              <a:t/>
            </a:r>
            <a:endParaRPr b="1" sz="1350">
              <a:solidFill>
                <a:schemeClr val="dk1"/>
              </a:solidFill>
              <a:latin typeface="Lato"/>
              <a:ea typeface="Lato"/>
              <a:cs typeface="Lato"/>
              <a:sym typeface="Lato"/>
            </a:endParaRPr>
          </a:p>
          <a:p>
            <a:pPr indent="0" lvl="0" marL="0" rtl="0" algn="l">
              <a:spcBef>
                <a:spcPts val="0"/>
              </a:spcBef>
              <a:spcAft>
                <a:spcPts val="0"/>
              </a:spcAft>
              <a:buNone/>
            </a:pPr>
            <a:r>
              <a:t/>
            </a:r>
            <a:endParaRPr b="1" sz="1350">
              <a:solidFill>
                <a:schemeClr val="dk1"/>
              </a:solidFill>
              <a:latin typeface="Lato"/>
              <a:ea typeface="Lato"/>
              <a:cs typeface="Lato"/>
              <a:sym typeface="Lato"/>
            </a:endParaRPr>
          </a:p>
          <a:p>
            <a:pPr indent="0" lvl="0" marL="0" rtl="0" algn="l">
              <a:spcBef>
                <a:spcPts val="0"/>
              </a:spcBef>
              <a:spcAft>
                <a:spcPts val="0"/>
              </a:spcAft>
              <a:buNone/>
            </a:pPr>
            <a:r>
              <a:t/>
            </a:r>
            <a:endParaRPr sz="1300">
              <a:solidFill>
                <a:schemeClr val="accent1"/>
              </a:solidFill>
              <a:latin typeface="Lato"/>
              <a:ea typeface="Lato"/>
              <a:cs typeface="Lato"/>
              <a:sym typeface="Lato"/>
            </a:endParaRPr>
          </a:p>
        </p:txBody>
      </p:sp>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